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60" r:id="rId1"/>
  </p:sldMasterIdLst>
  <p:notesMasterIdLst>
    <p:notesMasterId r:id="rId18"/>
  </p:notesMasterIdLst>
  <p:sldIdLst>
    <p:sldId id="256" r:id="rId2"/>
    <p:sldId id="262" r:id="rId3"/>
    <p:sldId id="257" r:id="rId4"/>
    <p:sldId id="259" r:id="rId5"/>
    <p:sldId id="278" r:id="rId6"/>
    <p:sldId id="260" r:id="rId7"/>
    <p:sldId id="274" r:id="rId8"/>
    <p:sldId id="263" r:id="rId9"/>
    <p:sldId id="264" r:id="rId10"/>
    <p:sldId id="268" r:id="rId11"/>
    <p:sldId id="276" r:id="rId12"/>
    <p:sldId id="275" r:id="rId13"/>
    <p:sldId id="269" r:id="rId14"/>
    <p:sldId id="271" r:id="rId15"/>
    <p:sldId id="272" r:id="rId16"/>
    <p:sldId id="27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97F2"/>
    <a:srgbClr val="9685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8303C-2B90-44BE-823E-9026513DC541}" type="datetimeFigureOut">
              <a:rPr lang="en-US" smtClean="0"/>
              <a:pPr/>
              <a:t>10/25/2013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A5E726-2BC6-4FDD-A2C4-E6734B40A3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938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err="1" smtClean="0"/>
              <a:t>ভিডিও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চিত্রটি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প্রয়োজনে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দেখানো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যেতে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পারে</a:t>
            </a:r>
            <a:r>
              <a:rPr lang="en-US" baseline="0" dirty="0" smtClean="0"/>
              <a:t> 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5E726-2BC6-4FDD-A2C4-E6734B40A3C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5E726-2BC6-4FDD-A2C4-E6734B40A3C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05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পোস্টার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করাতে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5E726-2BC6-4FDD-A2C4-E6734B40A3C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91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10/25/2013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62" r:id="rId2"/>
    <p:sldLayoutId id="2147484263" r:id="rId3"/>
    <p:sldLayoutId id="2147484264" r:id="rId4"/>
    <p:sldLayoutId id="2147484265" r:id="rId5"/>
    <p:sldLayoutId id="2147484266" r:id="rId6"/>
    <p:sldLayoutId id="2147484267" r:id="rId7"/>
    <p:sldLayoutId id="2147484268" r:id="rId8"/>
    <p:sldLayoutId id="2147484269" r:id="rId9"/>
    <p:sldLayoutId id="2147484270" r:id="rId10"/>
    <p:sldLayoutId id="2147484271" r:id="rId11"/>
  </p:sldLayoutIdLst>
  <p:transition>
    <p:wipe dir="u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ehedi1106@yahoo.com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1.wav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304801"/>
            <a:ext cx="5334000" cy="685800"/>
          </a:xfrm>
        </p:spPr>
        <p:txBody>
          <a:bodyPr>
            <a:normAutofit/>
          </a:bodyPr>
          <a:lstStyle/>
          <a:p>
            <a:r>
              <a:rPr sz="3200" u="sng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sz="3200" u="sng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sz="3200" u="sng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পাঠে</a:t>
            </a:r>
            <a:r>
              <a:rPr sz="3200" u="sng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sz="3200" u="sng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sz="3200" u="sng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sz="3200" u="sng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নান্দনিক</a:t>
            </a:r>
            <a:r>
              <a:rPr sz="3200" u="sng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sz="3200" u="sng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3200" u="sng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1106574"/>
            <a:ext cx="4038600" cy="4035249"/>
          </a:xfrm>
          <a:prstGeom prst="rect">
            <a:avLst/>
          </a:prstGeom>
          <a:ln>
            <a:solidFill>
              <a:schemeClr val="accent3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u="sng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উপস্থাপনায়ঃ</a:t>
            </a:r>
            <a:endParaRPr lang="en-US" sz="3600" b="1" u="sng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আব্দুস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সামাদ</a:t>
            </a:r>
            <a:endParaRPr lang="en-US" sz="36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36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রানীগঞ্জ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36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জগন্নাথপুর,সুনামগঞ্জ</a:t>
            </a:r>
            <a:endParaRPr lang="en-US" sz="36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০১৭১৫-২৩৭৫৩২</a:t>
            </a:r>
            <a:endParaRPr lang="en-US" sz="36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23671" y="5141823"/>
            <a:ext cx="5334000" cy="9906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E-mail: </a:t>
            </a:r>
            <a:r>
              <a:rPr lang="en-US" sz="2400" dirty="0" smtClean="0">
                <a:solidFill>
                  <a:srgbClr val="FF0000"/>
                </a:solidFill>
                <a:hlinkClick r:id="rId3"/>
              </a:rPr>
              <a:t>mehedi1106@yahoo.com</a:t>
            </a:r>
            <a:r>
              <a:rPr lang="en-US" sz="2400" dirty="0" smtClean="0">
                <a:solidFill>
                  <a:srgbClr val="FF0000"/>
                </a:solidFill>
              </a:rPr>
              <a:t>   www.ranigonjhs.edubd.info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2400" y="-464457"/>
            <a:ext cx="3838575" cy="38385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2" name="chimes.wav"/>
          </p:stSnd>
        </p:sndAc>
      </p:transition>
    </mc:Choice>
    <mc:Fallback xmlns="">
      <p:transition spd="slow">
        <p:split orient="vert"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90751E-6 L -0.74323 0.2432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170" y="12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দেখ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?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2800" dirty="0" smtClean="0">
                <a:latin typeface="NikoshBAN" pitchFamily="2" charset="0"/>
                <a:cs typeface="NikoshBAN" pitchFamily="2" charset="0"/>
              </a:rPr>
            </a:b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mount-merapi-kids-1114086_15117_600x45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1219200"/>
            <a:ext cx="4038600" cy="4114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th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3400" y="1430482"/>
            <a:ext cx="4037214" cy="4038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ound Single Corner Rectangle 3"/>
          <p:cNvSpPr/>
          <p:nvPr/>
        </p:nvSpPr>
        <p:spPr>
          <a:xfrm>
            <a:off x="4092118" y="5469082"/>
            <a:ext cx="739325" cy="838200"/>
          </a:xfrm>
          <a:prstGeom prst="round1Rect">
            <a:avLst>
              <a:gd name="adj" fmla="val 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৩০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ound Single Corner Rectangle 15"/>
          <p:cNvSpPr/>
          <p:nvPr/>
        </p:nvSpPr>
        <p:spPr>
          <a:xfrm>
            <a:off x="4092118" y="5469082"/>
            <a:ext cx="782604" cy="838200"/>
          </a:xfrm>
          <a:prstGeom prst="round1Rect">
            <a:avLst>
              <a:gd name="adj" fmla="val 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২৯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ound Single Corner Rectangle 16"/>
          <p:cNvSpPr/>
          <p:nvPr/>
        </p:nvSpPr>
        <p:spPr>
          <a:xfrm>
            <a:off x="4092118" y="5469082"/>
            <a:ext cx="782603" cy="838200"/>
          </a:xfrm>
          <a:prstGeom prst="round1Rect">
            <a:avLst>
              <a:gd name="adj" fmla="val 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২৮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ound Single Corner Rectangle 17"/>
          <p:cNvSpPr/>
          <p:nvPr/>
        </p:nvSpPr>
        <p:spPr>
          <a:xfrm>
            <a:off x="4092118" y="5469082"/>
            <a:ext cx="782604" cy="838200"/>
          </a:xfrm>
          <a:prstGeom prst="round1Rect">
            <a:avLst>
              <a:gd name="adj" fmla="val 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২৭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ound Single Corner Rectangle 18"/>
          <p:cNvSpPr/>
          <p:nvPr/>
        </p:nvSpPr>
        <p:spPr>
          <a:xfrm>
            <a:off x="4092118" y="5469082"/>
            <a:ext cx="782604" cy="838200"/>
          </a:xfrm>
          <a:prstGeom prst="round1Rect">
            <a:avLst>
              <a:gd name="adj" fmla="val 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২৬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ound Single Corner Rectangle 19"/>
          <p:cNvSpPr/>
          <p:nvPr/>
        </p:nvSpPr>
        <p:spPr>
          <a:xfrm>
            <a:off x="4092118" y="5469082"/>
            <a:ext cx="782604" cy="838200"/>
          </a:xfrm>
          <a:prstGeom prst="round1Rect">
            <a:avLst>
              <a:gd name="adj" fmla="val 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২৫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ound Single Corner Rectangle 20"/>
          <p:cNvSpPr/>
          <p:nvPr/>
        </p:nvSpPr>
        <p:spPr>
          <a:xfrm>
            <a:off x="4092118" y="5469082"/>
            <a:ext cx="782604" cy="838200"/>
          </a:xfrm>
          <a:prstGeom prst="round1Rect">
            <a:avLst>
              <a:gd name="adj" fmla="val 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২৪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ound Single Corner Rectangle 21"/>
          <p:cNvSpPr/>
          <p:nvPr/>
        </p:nvSpPr>
        <p:spPr>
          <a:xfrm>
            <a:off x="4092118" y="5469082"/>
            <a:ext cx="782604" cy="838200"/>
          </a:xfrm>
          <a:prstGeom prst="round1Rect">
            <a:avLst>
              <a:gd name="adj" fmla="val 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২৩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ound Single Corner Rectangle 22"/>
          <p:cNvSpPr/>
          <p:nvPr/>
        </p:nvSpPr>
        <p:spPr>
          <a:xfrm>
            <a:off x="4092118" y="5469082"/>
            <a:ext cx="782604" cy="838200"/>
          </a:xfrm>
          <a:prstGeom prst="round1Rect">
            <a:avLst>
              <a:gd name="adj" fmla="val 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২২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ound Single Corner Rectangle 23"/>
          <p:cNvSpPr/>
          <p:nvPr/>
        </p:nvSpPr>
        <p:spPr>
          <a:xfrm>
            <a:off x="4092118" y="5469082"/>
            <a:ext cx="782603" cy="838200"/>
          </a:xfrm>
          <a:prstGeom prst="round1Rect">
            <a:avLst>
              <a:gd name="adj" fmla="val 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২১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ound Single Corner Rectangle 24"/>
          <p:cNvSpPr/>
          <p:nvPr/>
        </p:nvSpPr>
        <p:spPr>
          <a:xfrm>
            <a:off x="4092119" y="5486400"/>
            <a:ext cx="782603" cy="838200"/>
          </a:xfrm>
          <a:prstGeom prst="round1Rect">
            <a:avLst>
              <a:gd name="adj" fmla="val 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২০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Round Single Corner Rectangle 25"/>
          <p:cNvSpPr/>
          <p:nvPr/>
        </p:nvSpPr>
        <p:spPr>
          <a:xfrm>
            <a:off x="4092119" y="5469082"/>
            <a:ext cx="782603" cy="838200"/>
          </a:xfrm>
          <a:prstGeom prst="round1Rect">
            <a:avLst>
              <a:gd name="adj" fmla="val 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১৯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Round Single Corner Rectangle 26"/>
          <p:cNvSpPr/>
          <p:nvPr/>
        </p:nvSpPr>
        <p:spPr>
          <a:xfrm>
            <a:off x="4092120" y="5469082"/>
            <a:ext cx="739323" cy="838200"/>
          </a:xfrm>
          <a:prstGeom prst="round1Rect">
            <a:avLst>
              <a:gd name="adj" fmla="val 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১৮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Round Single Corner Rectangle 27"/>
          <p:cNvSpPr/>
          <p:nvPr/>
        </p:nvSpPr>
        <p:spPr>
          <a:xfrm>
            <a:off x="4092120" y="5469082"/>
            <a:ext cx="739323" cy="838200"/>
          </a:xfrm>
          <a:prstGeom prst="round1Rect">
            <a:avLst>
              <a:gd name="adj" fmla="val 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১৭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Round Single Corner Rectangle 28"/>
          <p:cNvSpPr/>
          <p:nvPr/>
        </p:nvSpPr>
        <p:spPr>
          <a:xfrm>
            <a:off x="4092120" y="5469082"/>
            <a:ext cx="739323" cy="838200"/>
          </a:xfrm>
          <a:prstGeom prst="round1Rect">
            <a:avLst>
              <a:gd name="adj" fmla="val 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১৬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Round Single Corner Rectangle 29"/>
          <p:cNvSpPr/>
          <p:nvPr/>
        </p:nvSpPr>
        <p:spPr>
          <a:xfrm>
            <a:off x="4092120" y="5469082"/>
            <a:ext cx="739323" cy="838200"/>
          </a:xfrm>
          <a:prstGeom prst="round1Rect">
            <a:avLst>
              <a:gd name="adj" fmla="val 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১৫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Round Single Corner Rectangle 30"/>
          <p:cNvSpPr/>
          <p:nvPr/>
        </p:nvSpPr>
        <p:spPr>
          <a:xfrm>
            <a:off x="4092120" y="5469082"/>
            <a:ext cx="739323" cy="838200"/>
          </a:xfrm>
          <a:prstGeom prst="round1Rect">
            <a:avLst>
              <a:gd name="adj" fmla="val 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১৪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Round Single Corner Rectangle 31"/>
          <p:cNvSpPr/>
          <p:nvPr/>
        </p:nvSpPr>
        <p:spPr>
          <a:xfrm>
            <a:off x="4092120" y="5469082"/>
            <a:ext cx="739323" cy="838200"/>
          </a:xfrm>
          <a:prstGeom prst="round1Rect">
            <a:avLst>
              <a:gd name="adj" fmla="val 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১৩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Round Single Corner Rectangle 32"/>
          <p:cNvSpPr/>
          <p:nvPr/>
        </p:nvSpPr>
        <p:spPr>
          <a:xfrm>
            <a:off x="4092120" y="5469082"/>
            <a:ext cx="739323" cy="838200"/>
          </a:xfrm>
          <a:prstGeom prst="round1Rect">
            <a:avLst>
              <a:gd name="adj" fmla="val 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১২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Round Single Corner Rectangle 33"/>
          <p:cNvSpPr/>
          <p:nvPr/>
        </p:nvSpPr>
        <p:spPr>
          <a:xfrm>
            <a:off x="4092120" y="5469082"/>
            <a:ext cx="739323" cy="838200"/>
          </a:xfrm>
          <a:prstGeom prst="round1Rect">
            <a:avLst>
              <a:gd name="adj" fmla="val 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১১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Round Single Corner Rectangle 34"/>
          <p:cNvSpPr/>
          <p:nvPr/>
        </p:nvSpPr>
        <p:spPr>
          <a:xfrm>
            <a:off x="4092120" y="5469082"/>
            <a:ext cx="739323" cy="838200"/>
          </a:xfrm>
          <a:prstGeom prst="round1Rect">
            <a:avLst>
              <a:gd name="adj" fmla="val 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১০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Round Single Corner Rectangle 35"/>
          <p:cNvSpPr/>
          <p:nvPr/>
        </p:nvSpPr>
        <p:spPr>
          <a:xfrm>
            <a:off x="4092120" y="5469082"/>
            <a:ext cx="739323" cy="838200"/>
          </a:xfrm>
          <a:prstGeom prst="round1Rect">
            <a:avLst>
              <a:gd name="adj" fmla="val 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০৯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Round Single Corner Rectangle 36"/>
          <p:cNvSpPr/>
          <p:nvPr/>
        </p:nvSpPr>
        <p:spPr>
          <a:xfrm>
            <a:off x="4114800" y="5469082"/>
            <a:ext cx="716643" cy="838200"/>
          </a:xfrm>
          <a:prstGeom prst="round1Rect">
            <a:avLst>
              <a:gd name="adj" fmla="val 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০৮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Round Single Corner Rectangle 37"/>
          <p:cNvSpPr/>
          <p:nvPr/>
        </p:nvSpPr>
        <p:spPr>
          <a:xfrm>
            <a:off x="4092121" y="5469082"/>
            <a:ext cx="739322" cy="838200"/>
          </a:xfrm>
          <a:prstGeom prst="round1Rect">
            <a:avLst>
              <a:gd name="adj" fmla="val 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০৭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Round Single Corner Rectangle 38"/>
          <p:cNvSpPr/>
          <p:nvPr/>
        </p:nvSpPr>
        <p:spPr>
          <a:xfrm>
            <a:off x="4092120" y="5469082"/>
            <a:ext cx="739323" cy="838200"/>
          </a:xfrm>
          <a:prstGeom prst="round1Rect">
            <a:avLst>
              <a:gd name="adj" fmla="val 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০৬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Round Single Corner Rectangle 39"/>
          <p:cNvSpPr/>
          <p:nvPr/>
        </p:nvSpPr>
        <p:spPr>
          <a:xfrm>
            <a:off x="4092120" y="5469082"/>
            <a:ext cx="739323" cy="838200"/>
          </a:xfrm>
          <a:prstGeom prst="round1Rect">
            <a:avLst>
              <a:gd name="adj" fmla="val 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০৫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Round Single Corner Rectangle 40"/>
          <p:cNvSpPr/>
          <p:nvPr/>
        </p:nvSpPr>
        <p:spPr>
          <a:xfrm>
            <a:off x="4092121" y="5469082"/>
            <a:ext cx="739322" cy="838200"/>
          </a:xfrm>
          <a:prstGeom prst="round1Rect">
            <a:avLst>
              <a:gd name="adj" fmla="val 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০৪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Round Single Corner Rectangle 41"/>
          <p:cNvSpPr/>
          <p:nvPr/>
        </p:nvSpPr>
        <p:spPr>
          <a:xfrm>
            <a:off x="4114800" y="5469082"/>
            <a:ext cx="716643" cy="838200"/>
          </a:xfrm>
          <a:prstGeom prst="round1Rect">
            <a:avLst>
              <a:gd name="adj" fmla="val 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০৩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Round Single Corner Rectangle 42"/>
          <p:cNvSpPr/>
          <p:nvPr/>
        </p:nvSpPr>
        <p:spPr>
          <a:xfrm>
            <a:off x="4092121" y="5469082"/>
            <a:ext cx="773732" cy="838200"/>
          </a:xfrm>
          <a:prstGeom prst="round1Rect">
            <a:avLst>
              <a:gd name="adj" fmla="val 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০২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Round Single Corner Rectangle 43"/>
          <p:cNvSpPr/>
          <p:nvPr/>
        </p:nvSpPr>
        <p:spPr>
          <a:xfrm>
            <a:off x="4038600" y="5486400"/>
            <a:ext cx="836122" cy="838200"/>
          </a:xfrm>
          <a:prstGeom prst="round1Rect">
            <a:avLst>
              <a:gd name="adj" fmla="val 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০১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5" name="Round Single Corner Rectangle 44"/>
          <p:cNvSpPr/>
          <p:nvPr/>
        </p:nvSpPr>
        <p:spPr>
          <a:xfrm>
            <a:off x="3931558" y="5469081"/>
            <a:ext cx="945242" cy="894735"/>
          </a:xfrm>
          <a:prstGeom prst="round1Rect">
            <a:avLst>
              <a:gd name="adj" fmla="val 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০০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019800" y="5469082"/>
            <a:ext cx="1447800" cy="914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পাহাড়</a:t>
            </a:r>
            <a:endParaRPr lang="en-US" sz="40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762000" y="5469082"/>
            <a:ext cx="2209800" cy="914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আগ্নেয়গিরি</a:t>
            </a:r>
            <a:endParaRPr lang="en-US" sz="40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Round Single Corner Rectangle 46"/>
          <p:cNvSpPr/>
          <p:nvPr/>
        </p:nvSpPr>
        <p:spPr>
          <a:xfrm>
            <a:off x="3276600" y="5334001"/>
            <a:ext cx="2057399" cy="1066800"/>
          </a:xfrm>
          <a:prstGeom prst="round1Rect">
            <a:avLst>
              <a:gd name="adj" fmla="val 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শেষ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heelReverse spokes="1"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9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75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75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75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75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75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75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75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75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75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75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75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475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75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675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775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8750"/>
                            </p:stCondLst>
                            <p:childTnLst>
                              <p:par>
                                <p:cTn id="7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9750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750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1750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2750"/>
                            </p:stCondLst>
                            <p:childTnLst>
                              <p:par>
                                <p:cTn id="8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3750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4750"/>
                            </p:stCondLst>
                            <p:childTnLst>
                              <p:par>
                                <p:cTn id="9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750"/>
                            </p:stCondLst>
                            <p:childTnLst>
                              <p:par>
                                <p:cTn id="9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6750"/>
                            </p:stCondLst>
                            <p:childTnLst>
                              <p:par>
                                <p:cTn id="9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775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8750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9750"/>
                            </p:stCondLst>
                            <p:childTnLst>
                              <p:par>
                                <p:cTn id="10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075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1750"/>
                            </p:stCondLst>
                            <p:childTnLst>
                              <p:par>
                                <p:cTn id="1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13" grpId="0" animBg="1"/>
      <p:bldP spid="55" grpId="0" animBg="1"/>
      <p:bldP spid="4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04800"/>
            <a:ext cx="40386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ঘোষণা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5800" y="1069469"/>
            <a:ext cx="2590800" cy="685800"/>
          </a:xfrm>
          <a:prstGeom prst="rect">
            <a:avLst/>
          </a:prstGeom>
          <a:solidFill>
            <a:srgbClr val="002060">
              <a:alpha val="92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s-IN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as-IN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:- </a:t>
            </a:r>
            <a:r>
              <a:rPr lang="as-IN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NikoshBAN" pitchFamily="2" charset="0"/>
                <a:cs typeface="NikoshBAN" pitchFamily="2" charset="0"/>
              </a:rPr>
              <a:t>ভূগোল</a:t>
            </a:r>
          </a:p>
        </p:txBody>
      </p:sp>
      <p:sp>
        <p:nvSpPr>
          <p:cNvPr id="9" name="Rectangle 8"/>
          <p:cNvSpPr/>
          <p:nvPr/>
        </p:nvSpPr>
        <p:spPr>
          <a:xfrm>
            <a:off x="2095500" y="1828800"/>
            <a:ext cx="2362200" cy="6858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s-IN" sz="4000" b="1" dirty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শ্রেণি: নবম</a:t>
            </a:r>
          </a:p>
        </p:txBody>
      </p:sp>
      <p:sp>
        <p:nvSpPr>
          <p:cNvPr id="10" name="Rectangle 9"/>
          <p:cNvSpPr/>
          <p:nvPr/>
        </p:nvSpPr>
        <p:spPr>
          <a:xfrm>
            <a:off x="2999509" y="2590800"/>
            <a:ext cx="3048000" cy="685800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as-IN" sz="4000" dirty="0">
                <a:latin typeface="NikoshBAN" pitchFamily="2" charset="0"/>
                <a:cs typeface="NikoshBAN" pitchFamily="2" charset="0"/>
              </a:rPr>
              <a:t>আলোচ্য </a:t>
            </a:r>
            <a:r>
              <a:rPr lang="as-IN" sz="4000" dirty="0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ঃ</a:t>
            </a:r>
            <a:endParaRPr lang="as-IN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7309" y="3276600"/>
            <a:ext cx="4038600" cy="285226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6047509" y="6096000"/>
            <a:ext cx="2438400" cy="53340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as-IN" sz="3600" dirty="0" smtClean="0">
                <a:latin typeface="NikoshBAN" pitchFamily="2" charset="0"/>
                <a:cs typeface="NikoshBAN" pitchFamily="2" charset="0"/>
              </a:rPr>
              <a:t>আ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গ্নেয়গিরি</a:t>
            </a:r>
            <a:endParaRPr lang="as-IN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81000" y="5410200"/>
            <a:ext cx="2895600" cy="9144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৪০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pull/>
    <p:sndAc>
      <p:stSnd>
        <p:snd r:embed="rId2" name="drumroll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1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25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9" grpId="0" animBg="1"/>
      <p:bldP spid="10" grpId="0" animBg="1"/>
      <p:bldP spid="1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83560"/>
            <a:ext cx="8763000" cy="134064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6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marL="582930" indent="-514350">
              <a:buNone/>
            </a:pPr>
            <a:endParaRPr lang="en-US" dirty="0" smtClean="0">
              <a:solidFill>
                <a:srgbClr val="00B0F0"/>
              </a:solidFill>
            </a:endParaRPr>
          </a:p>
          <a:p>
            <a:pPr marL="582930" indent="-514350">
              <a:buNone/>
            </a:pP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533400"/>
            <a:ext cx="7391400" cy="68580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66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6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6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উদ্দেশ্য</a:t>
            </a:r>
            <a:endParaRPr lang="en-US" sz="66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14600" y="1524000"/>
            <a:ext cx="3352800" cy="685800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s-IN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</a:p>
        </p:txBody>
      </p:sp>
      <p:sp>
        <p:nvSpPr>
          <p:cNvPr id="6" name="Rectangle 5"/>
          <p:cNvSpPr/>
          <p:nvPr/>
        </p:nvSpPr>
        <p:spPr>
          <a:xfrm>
            <a:off x="1143000" y="2514600"/>
            <a:ext cx="6019800" cy="685800"/>
          </a:xfrm>
          <a:prstGeom prst="rect">
            <a:avLst/>
          </a:prstGeom>
          <a:ln>
            <a:solidFill>
              <a:schemeClr val="accent3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s-IN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১/ আগ্নেয়গিরি কাহাকে বলে তা বলতে পারবে ।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3505200"/>
            <a:ext cx="7391400" cy="685800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s-IN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২/ </a:t>
            </a:r>
            <a:r>
              <a:rPr lang="as-IN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আগ্নেয়গিরি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as-IN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বলতে </a:t>
            </a:r>
            <a:r>
              <a:rPr lang="as-IN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পারবে ।</a:t>
            </a:r>
          </a:p>
        </p:txBody>
      </p:sp>
      <p:sp>
        <p:nvSpPr>
          <p:cNvPr id="8" name="Rectangle 7"/>
          <p:cNvSpPr/>
          <p:nvPr/>
        </p:nvSpPr>
        <p:spPr>
          <a:xfrm>
            <a:off x="228601" y="4572000"/>
            <a:ext cx="8001000" cy="762000"/>
          </a:xfrm>
          <a:prstGeom prst="rect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s-IN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৩/ আগ্নেয়গিরির  কারণ  ও ফলাফল আয়ত্ব করতে পারবে 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304800"/>
            <a:ext cx="6705600" cy="1219200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দেখ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?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5" name="Content Placeholder 4">
            <a:hlinkClick r:id="" action="ppaction://ole?verb=0"/>
            <a:hlinkHover r:id="" action="ppaction://ole?verb=0"/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8243441"/>
              </p:ext>
            </p:extLst>
          </p:nvPr>
        </p:nvGraphicFramePr>
        <p:xfrm>
          <a:off x="3810000" y="361473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5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0" y="361473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45068213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6300" y="304800"/>
            <a:ext cx="5486400" cy="107372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581400" y="5410200"/>
            <a:ext cx="4648200" cy="99060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40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আগ্নেয়গিরি কাহাকে বলে?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 Single Corner Rectangle 4"/>
          <p:cNvSpPr/>
          <p:nvPr/>
        </p:nvSpPr>
        <p:spPr>
          <a:xfrm>
            <a:off x="685800" y="1066800"/>
            <a:ext cx="2743200" cy="762000"/>
          </a:xfrm>
          <a:prstGeom prst="round1Rect">
            <a:avLst>
              <a:gd name="adj" fmla="val 50000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33238"/>
            <a:ext cx="3810000" cy="509002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lowchart: Process 5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3:00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1" name="Flowchart: Process 10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2:59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2" name="Flowchart: Process 11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2:58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3" name="Flowchart: Process 12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2:57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4" name="Flowchart: Process 13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2:56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5" name="Flowchart: Process 14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2:55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6" name="Flowchart: Process 15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2:54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7" name="Flowchart: Process 16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2:53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8" name="Flowchart: Process 17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2:52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9" name="Flowchart: Process 18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2:51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20" name="Flowchart: Process 19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2:50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21" name="Flowchart: Process 20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2:49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22" name="Flowchart: Process 21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2:48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23" name="Flowchart: Process 22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2:47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24" name="Flowchart: Process 23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2:46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25" name="Flowchart: Process 24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2:45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26" name="Flowchart: Process 25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2:44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27" name="Flowchart: Process 26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2:43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28" name="Flowchart: Process 27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2:42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29" name="Flowchart: Process 28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2:41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30" name="Flowchart: Process 29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2:40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31" name="Flowchart: Process 30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2:39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32" name="Flowchart: Process 31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2:38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33" name="Flowchart: Process 32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2:37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34" name="Flowchart: Process 33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2:36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35" name="Flowchart: Process 34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2:35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36" name="Flowchart: Process 35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2:35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37" name="Flowchart: Process 36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2:34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38" name="Flowchart: Process 37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2:33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39" name="Flowchart: Process 38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2:32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40" name="Flowchart: Process 39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2:31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41" name="Flowchart: Process 40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2:30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42" name="Flowchart: Process 41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2:29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43" name="Flowchart: Process 42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2:28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44" name="Flowchart: Process 43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2:27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45" name="Flowchart: Process 44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2:26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46" name="Flowchart: Process 45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2:25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47" name="Flowchart: Process 46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2:24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48" name="Flowchart: Process 47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2:23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49" name="Flowchart: Process 48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2:22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50" name="Flowchart: Process 49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2:21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51" name="Flowchart: Process 50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2:20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52" name="Flowchart: Process 51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2:19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53" name="Flowchart: Process 52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2:18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54" name="Flowchart: Process 53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2:17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55" name="Flowchart: Process 54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2:16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56" name="Flowchart: Process 55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2:15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57" name="Flowchart: Process 56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2:14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58" name="Flowchart: Process 57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2:13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59" name="Flowchart: Process 58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2:12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60" name="Flowchart: Process 59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2:11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61" name="Flowchart: Process 60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2:10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62" name="Flowchart: Process 61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2:09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63" name="Flowchart: Process 62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2:08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64" name="Flowchart: Process 63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2:07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65" name="Flowchart: Process 64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2:06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66" name="Flowchart: Process 65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2:05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67" name="Flowchart: Process 66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2:04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68" name="Flowchart: Process 67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2:03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69" name="Flowchart: Process 68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2:02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70" name="Flowchart: Process 69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2:01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71" name="Flowchart: Process 70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2:00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72" name="Flowchart: Process 71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1:59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73" name="Flowchart: Process 72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1:58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74" name="Flowchart: Process 73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1:57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75" name="Flowchart: Process 74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1:56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76" name="Flowchart: Process 75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1:55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77" name="Flowchart: Process 76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1:54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78" name="Flowchart: Process 77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1:53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79" name="Flowchart: Process 78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1:52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80" name="Flowchart: Process 79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1:51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81" name="Flowchart: Process 80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1:50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82" name="Flowchart: Process 81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1:49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83" name="Flowchart: Process 82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1:48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84" name="Flowchart: Process 83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1:47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85" name="Flowchart: Process 84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1:46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86" name="Flowchart: Process 85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1:45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87" name="Flowchart: Process 86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1:44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88" name="Flowchart: Process 87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1:43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89" name="Flowchart: Process 88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1:42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90" name="Flowchart: Process 89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1:41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91" name="Flowchart: Process 90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1:40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92" name="Flowchart: Process 91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1:39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93" name="Flowchart: Process 92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1:38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94" name="Flowchart: Process 93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1:37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95" name="Flowchart: Process 94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1:36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96" name="Flowchart: Process 95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1:35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97" name="Flowchart: Process 96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1:34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98" name="Flowchart: Process 97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1:33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99" name="Flowchart: Process 98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1:32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00" name="Flowchart: Process 99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1:31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01" name="Flowchart: Process 100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1:30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02" name="Flowchart: Process 101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1:29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03" name="Flowchart: Process 102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1:28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04" name="Flowchart: Process 103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1:27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05" name="Flowchart: Process 104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1:26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06" name="Flowchart: Process 105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1:25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07" name="Flowchart: Process 106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1:24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08" name="Flowchart: Process 107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1:23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09" name="Flowchart: Process 108"/>
          <p:cNvSpPr/>
          <p:nvPr/>
        </p:nvSpPr>
        <p:spPr>
          <a:xfrm>
            <a:off x="685800" y="43434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1:22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10" name="Flowchart: Process 109"/>
          <p:cNvSpPr/>
          <p:nvPr/>
        </p:nvSpPr>
        <p:spPr>
          <a:xfrm>
            <a:off x="678873" y="4295005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1:21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11" name="Flowchart: Process 110"/>
          <p:cNvSpPr/>
          <p:nvPr/>
        </p:nvSpPr>
        <p:spPr>
          <a:xfrm>
            <a:off x="678873" y="4315834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1:20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12" name="Flowchart: Process 111"/>
          <p:cNvSpPr/>
          <p:nvPr/>
        </p:nvSpPr>
        <p:spPr>
          <a:xfrm>
            <a:off x="665018" y="4295005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1:19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13" name="Flowchart: Process 112"/>
          <p:cNvSpPr/>
          <p:nvPr/>
        </p:nvSpPr>
        <p:spPr>
          <a:xfrm>
            <a:off x="699655" y="4288077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1:18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14" name="Flowchart: Process 113"/>
          <p:cNvSpPr/>
          <p:nvPr/>
        </p:nvSpPr>
        <p:spPr>
          <a:xfrm>
            <a:off x="678873" y="4288077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1:17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15" name="Flowchart: Process 114"/>
          <p:cNvSpPr/>
          <p:nvPr/>
        </p:nvSpPr>
        <p:spPr>
          <a:xfrm>
            <a:off x="665018" y="4288077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1:16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16" name="Flowchart: Process 115"/>
          <p:cNvSpPr/>
          <p:nvPr/>
        </p:nvSpPr>
        <p:spPr>
          <a:xfrm>
            <a:off x="665018" y="4288077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1:15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17" name="Flowchart: Process 116"/>
          <p:cNvSpPr/>
          <p:nvPr/>
        </p:nvSpPr>
        <p:spPr>
          <a:xfrm>
            <a:off x="671946" y="4288077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1:14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18" name="Flowchart: Process 117"/>
          <p:cNvSpPr/>
          <p:nvPr/>
        </p:nvSpPr>
        <p:spPr>
          <a:xfrm>
            <a:off x="671945" y="42672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1:13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19" name="Flowchart: Process 118"/>
          <p:cNvSpPr/>
          <p:nvPr/>
        </p:nvSpPr>
        <p:spPr>
          <a:xfrm>
            <a:off x="699655" y="42672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1:12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20" name="Flowchart: Process 119"/>
          <p:cNvSpPr/>
          <p:nvPr/>
        </p:nvSpPr>
        <p:spPr>
          <a:xfrm>
            <a:off x="685800" y="42672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1:11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21" name="Flowchart: Process 120"/>
          <p:cNvSpPr/>
          <p:nvPr/>
        </p:nvSpPr>
        <p:spPr>
          <a:xfrm>
            <a:off x="685800" y="42672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1:10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22" name="Flowchart: Process 121"/>
          <p:cNvSpPr/>
          <p:nvPr/>
        </p:nvSpPr>
        <p:spPr>
          <a:xfrm>
            <a:off x="685800" y="42672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1:09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23" name="Flowchart: Process 122"/>
          <p:cNvSpPr/>
          <p:nvPr/>
        </p:nvSpPr>
        <p:spPr>
          <a:xfrm>
            <a:off x="706582" y="4274127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1:08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24" name="Flowchart: Process 123"/>
          <p:cNvSpPr/>
          <p:nvPr/>
        </p:nvSpPr>
        <p:spPr>
          <a:xfrm>
            <a:off x="713509" y="4288077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1:07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25" name="Flowchart: Process 124"/>
          <p:cNvSpPr/>
          <p:nvPr/>
        </p:nvSpPr>
        <p:spPr>
          <a:xfrm>
            <a:off x="678873" y="4274127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1:06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26" name="Flowchart: Process 125"/>
          <p:cNvSpPr/>
          <p:nvPr/>
        </p:nvSpPr>
        <p:spPr>
          <a:xfrm>
            <a:off x="685800" y="42672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1:05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27" name="Flowchart: Process 126"/>
          <p:cNvSpPr/>
          <p:nvPr/>
        </p:nvSpPr>
        <p:spPr>
          <a:xfrm>
            <a:off x="685800" y="42672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1:04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28" name="Flowchart: Process 127"/>
          <p:cNvSpPr/>
          <p:nvPr/>
        </p:nvSpPr>
        <p:spPr>
          <a:xfrm>
            <a:off x="685800" y="42672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1:03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29" name="Flowchart: Process 128"/>
          <p:cNvSpPr/>
          <p:nvPr/>
        </p:nvSpPr>
        <p:spPr>
          <a:xfrm>
            <a:off x="685800" y="4267200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1:02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30" name="Flowchart: Process 129"/>
          <p:cNvSpPr/>
          <p:nvPr/>
        </p:nvSpPr>
        <p:spPr>
          <a:xfrm>
            <a:off x="713509" y="4315834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1:01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31" name="Flowchart: Process 130"/>
          <p:cNvSpPr/>
          <p:nvPr/>
        </p:nvSpPr>
        <p:spPr>
          <a:xfrm>
            <a:off x="699655" y="4322618"/>
            <a:ext cx="2133600" cy="9144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1:00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32" name="Flowchart: Process 131"/>
          <p:cNvSpPr/>
          <p:nvPr/>
        </p:nvSpPr>
        <p:spPr>
          <a:xfrm>
            <a:off x="685800" y="4267200"/>
            <a:ext cx="2133600" cy="9906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0:59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33" name="Flowchart: Process 132"/>
          <p:cNvSpPr/>
          <p:nvPr/>
        </p:nvSpPr>
        <p:spPr>
          <a:xfrm>
            <a:off x="685800" y="4267200"/>
            <a:ext cx="2133600" cy="9906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0:58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34" name="Flowchart: Process 133"/>
          <p:cNvSpPr/>
          <p:nvPr/>
        </p:nvSpPr>
        <p:spPr>
          <a:xfrm>
            <a:off x="685800" y="4267200"/>
            <a:ext cx="2133600" cy="9906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0:57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35" name="Flowchart: Process 134"/>
          <p:cNvSpPr/>
          <p:nvPr/>
        </p:nvSpPr>
        <p:spPr>
          <a:xfrm>
            <a:off x="685800" y="4267200"/>
            <a:ext cx="2133600" cy="9906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0:56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36" name="Flowchart: Process 135"/>
          <p:cNvSpPr/>
          <p:nvPr/>
        </p:nvSpPr>
        <p:spPr>
          <a:xfrm>
            <a:off x="685800" y="4267200"/>
            <a:ext cx="2133600" cy="9906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0:55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37" name="Flowchart: Process 136"/>
          <p:cNvSpPr/>
          <p:nvPr/>
        </p:nvSpPr>
        <p:spPr>
          <a:xfrm>
            <a:off x="685800" y="4267200"/>
            <a:ext cx="2133600" cy="9906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0:54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38" name="Flowchart: Process 137"/>
          <p:cNvSpPr/>
          <p:nvPr/>
        </p:nvSpPr>
        <p:spPr>
          <a:xfrm>
            <a:off x="713509" y="4267200"/>
            <a:ext cx="2133600" cy="9906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0:53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39" name="Flowchart: Process 138"/>
          <p:cNvSpPr/>
          <p:nvPr/>
        </p:nvSpPr>
        <p:spPr>
          <a:xfrm>
            <a:off x="685800" y="4267200"/>
            <a:ext cx="2133600" cy="9906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0:52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40" name="Flowchart: Process 139"/>
          <p:cNvSpPr/>
          <p:nvPr/>
        </p:nvSpPr>
        <p:spPr>
          <a:xfrm>
            <a:off x="685800" y="4267200"/>
            <a:ext cx="2133600" cy="9906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0:51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41" name="Flowchart: Process 140"/>
          <p:cNvSpPr/>
          <p:nvPr/>
        </p:nvSpPr>
        <p:spPr>
          <a:xfrm>
            <a:off x="685800" y="4267200"/>
            <a:ext cx="2133600" cy="9906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0:50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42" name="Flowchart: Process 141"/>
          <p:cNvSpPr/>
          <p:nvPr/>
        </p:nvSpPr>
        <p:spPr>
          <a:xfrm>
            <a:off x="685800" y="4267200"/>
            <a:ext cx="2133600" cy="9906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0:49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43" name="Flowchart: Process 142"/>
          <p:cNvSpPr/>
          <p:nvPr/>
        </p:nvSpPr>
        <p:spPr>
          <a:xfrm>
            <a:off x="685800" y="4267200"/>
            <a:ext cx="2133600" cy="9906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0:48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44" name="Flowchart: Process 143"/>
          <p:cNvSpPr/>
          <p:nvPr/>
        </p:nvSpPr>
        <p:spPr>
          <a:xfrm>
            <a:off x="685800" y="4267200"/>
            <a:ext cx="2133600" cy="9906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0:47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45" name="Flowchart: Process 144"/>
          <p:cNvSpPr/>
          <p:nvPr/>
        </p:nvSpPr>
        <p:spPr>
          <a:xfrm>
            <a:off x="685800" y="4267200"/>
            <a:ext cx="2133600" cy="9906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0:46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46" name="Flowchart: Process 145"/>
          <p:cNvSpPr/>
          <p:nvPr/>
        </p:nvSpPr>
        <p:spPr>
          <a:xfrm>
            <a:off x="685800" y="4267200"/>
            <a:ext cx="2133600" cy="9906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0:45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47" name="Flowchart: Process 146"/>
          <p:cNvSpPr/>
          <p:nvPr/>
        </p:nvSpPr>
        <p:spPr>
          <a:xfrm>
            <a:off x="685800" y="4267200"/>
            <a:ext cx="2133600" cy="9906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0:44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48" name="Flowchart: Process 147"/>
          <p:cNvSpPr/>
          <p:nvPr/>
        </p:nvSpPr>
        <p:spPr>
          <a:xfrm>
            <a:off x="685800" y="4267200"/>
            <a:ext cx="2133600" cy="9906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0:43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49" name="Flowchart: Process 148"/>
          <p:cNvSpPr/>
          <p:nvPr/>
        </p:nvSpPr>
        <p:spPr>
          <a:xfrm>
            <a:off x="685800" y="4267200"/>
            <a:ext cx="2133600" cy="9906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0:42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50" name="Flowchart: Process 149"/>
          <p:cNvSpPr/>
          <p:nvPr/>
        </p:nvSpPr>
        <p:spPr>
          <a:xfrm>
            <a:off x="685800" y="4267200"/>
            <a:ext cx="2133600" cy="9906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0:41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51" name="Flowchart: Process 150"/>
          <p:cNvSpPr/>
          <p:nvPr/>
        </p:nvSpPr>
        <p:spPr>
          <a:xfrm>
            <a:off x="685800" y="4267200"/>
            <a:ext cx="2133600" cy="9906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0:40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52" name="Flowchart: Process 151"/>
          <p:cNvSpPr/>
          <p:nvPr/>
        </p:nvSpPr>
        <p:spPr>
          <a:xfrm>
            <a:off x="685800" y="4270807"/>
            <a:ext cx="2133600" cy="9906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0:39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53" name="Flowchart: Process 152"/>
          <p:cNvSpPr/>
          <p:nvPr/>
        </p:nvSpPr>
        <p:spPr>
          <a:xfrm>
            <a:off x="685800" y="4281149"/>
            <a:ext cx="2133600" cy="9906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0:38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54" name="Flowchart: Process 153"/>
          <p:cNvSpPr/>
          <p:nvPr/>
        </p:nvSpPr>
        <p:spPr>
          <a:xfrm>
            <a:off x="685800" y="4291491"/>
            <a:ext cx="2133600" cy="9906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0:37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55" name="Flowchart: Process 154"/>
          <p:cNvSpPr/>
          <p:nvPr/>
        </p:nvSpPr>
        <p:spPr>
          <a:xfrm>
            <a:off x="685800" y="4301833"/>
            <a:ext cx="2133600" cy="9906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0:36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56" name="Flowchart: Process 155"/>
          <p:cNvSpPr/>
          <p:nvPr/>
        </p:nvSpPr>
        <p:spPr>
          <a:xfrm>
            <a:off x="685800" y="4267199"/>
            <a:ext cx="2133600" cy="1025233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0:35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57" name="Flowchart: Process 156"/>
          <p:cNvSpPr/>
          <p:nvPr/>
        </p:nvSpPr>
        <p:spPr>
          <a:xfrm>
            <a:off x="685800" y="4267201"/>
            <a:ext cx="2133600" cy="10668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0:34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58" name="Flowchart: Process 157"/>
          <p:cNvSpPr/>
          <p:nvPr/>
        </p:nvSpPr>
        <p:spPr>
          <a:xfrm>
            <a:off x="685800" y="4267203"/>
            <a:ext cx="2133600" cy="10668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0:33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59" name="Flowchart: Process 158"/>
          <p:cNvSpPr/>
          <p:nvPr/>
        </p:nvSpPr>
        <p:spPr>
          <a:xfrm>
            <a:off x="685800" y="4267205"/>
            <a:ext cx="2133600" cy="10668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0:32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60" name="Flowchart: Process 159"/>
          <p:cNvSpPr/>
          <p:nvPr/>
        </p:nvSpPr>
        <p:spPr>
          <a:xfrm>
            <a:off x="685800" y="4267207"/>
            <a:ext cx="2133600" cy="10668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0:31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61" name="Flowchart: Process 160"/>
          <p:cNvSpPr/>
          <p:nvPr/>
        </p:nvSpPr>
        <p:spPr>
          <a:xfrm>
            <a:off x="685800" y="4267209"/>
            <a:ext cx="2133600" cy="10668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0:30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62" name="Flowchart: Process 161"/>
          <p:cNvSpPr/>
          <p:nvPr/>
        </p:nvSpPr>
        <p:spPr>
          <a:xfrm>
            <a:off x="685800" y="4267211"/>
            <a:ext cx="2133600" cy="10668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0:29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63" name="Flowchart: Process 162"/>
          <p:cNvSpPr/>
          <p:nvPr/>
        </p:nvSpPr>
        <p:spPr>
          <a:xfrm>
            <a:off x="685800" y="4267213"/>
            <a:ext cx="2133600" cy="10668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0:28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64" name="Flowchart: Process 163"/>
          <p:cNvSpPr/>
          <p:nvPr/>
        </p:nvSpPr>
        <p:spPr>
          <a:xfrm>
            <a:off x="685800" y="4267200"/>
            <a:ext cx="2133600" cy="10668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0:27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65" name="Flowchart: Process 164"/>
          <p:cNvSpPr/>
          <p:nvPr/>
        </p:nvSpPr>
        <p:spPr>
          <a:xfrm>
            <a:off x="685800" y="4267187"/>
            <a:ext cx="2133600" cy="10668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0:26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66" name="Flowchart: Process 165"/>
          <p:cNvSpPr/>
          <p:nvPr/>
        </p:nvSpPr>
        <p:spPr>
          <a:xfrm>
            <a:off x="685800" y="4267174"/>
            <a:ext cx="2133600" cy="10668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0:25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67" name="Flowchart: Process 166"/>
          <p:cNvSpPr/>
          <p:nvPr/>
        </p:nvSpPr>
        <p:spPr>
          <a:xfrm>
            <a:off x="685800" y="4267161"/>
            <a:ext cx="2133600" cy="10668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0:24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68" name="Flowchart: Process 167"/>
          <p:cNvSpPr/>
          <p:nvPr/>
        </p:nvSpPr>
        <p:spPr>
          <a:xfrm>
            <a:off x="685800" y="4267148"/>
            <a:ext cx="2133600" cy="10668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0:23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69" name="Flowchart: Process 168"/>
          <p:cNvSpPr/>
          <p:nvPr/>
        </p:nvSpPr>
        <p:spPr>
          <a:xfrm>
            <a:off x="685800" y="4267135"/>
            <a:ext cx="2133600" cy="10668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0:22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70" name="Flowchart: Process 169"/>
          <p:cNvSpPr/>
          <p:nvPr/>
        </p:nvSpPr>
        <p:spPr>
          <a:xfrm>
            <a:off x="685800" y="4267122"/>
            <a:ext cx="2133600" cy="10668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0:21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71" name="Flowchart: Process 170"/>
          <p:cNvSpPr/>
          <p:nvPr/>
        </p:nvSpPr>
        <p:spPr>
          <a:xfrm>
            <a:off x="685800" y="4267109"/>
            <a:ext cx="2133600" cy="10668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0:20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72" name="Flowchart: Process 171"/>
          <p:cNvSpPr/>
          <p:nvPr/>
        </p:nvSpPr>
        <p:spPr>
          <a:xfrm>
            <a:off x="685800" y="4267096"/>
            <a:ext cx="2133600" cy="10668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0:19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73" name="Flowchart: Process 172"/>
          <p:cNvSpPr/>
          <p:nvPr/>
        </p:nvSpPr>
        <p:spPr>
          <a:xfrm>
            <a:off x="685800" y="4267083"/>
            <a:ext cx="2133600" cy="10668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0:18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74" name="Flowchart: Process 173"/>
          <p:cNvSpPr/>
          <p:nvPr/>
        </p:nvSpPr>
        <p:spPr>
          <a:xfrm>
            <a:off x="685800" y="4267070"/>
            <a:ext cx="2133600" cy="10668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0:17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75" name="Flowchart: Process 174"/>
          <p:cNvSpPr/>
          <p:nvPr/>
        </p:nvSpPr>
        <p:spPr>
          <a:xfrm>
            <a:off x="685800" y="4267057"/>
            <a:ext cx="2133600" cy="10668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0:16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76" name="Flowchart: Process 175"/>
          <p:cNvSpPr/>
          <p:nvPr/>
        </p:nvSpPr>
        <p:spPr>
          <a:xfrm>
            <a:off x="685800" y="4267044"/>
            <a:ext cx="2133600" cy="10668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0:15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77" name="Flowchart: Process 176"/>
          <p:cNvSpPr/>
          <p:nvPr/>
        </p:nvSpPr>
        <p:spPr>
          <a:xfrm>
            <a:off x="685800" y="4267031"/>
            <a:ext cx="2133600" cy="10668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0:14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78" name="Flowchart: Process 177"/>
          <p:cNvSpPr/>
          <p:nvPr/>
        </p:nvSpPr>
        <p:spPr>
          <a:xfrm>
            <a:off x="685800" y="4267018"/>
            <a:ext cx="2133600" cy="10668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0:13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79" name="Flowchart: Process 178"/>
          <p:cNvSpPr/>
          <p:nvPr/>
        </p:nvSpPr>
        <p:spPr>
          <a:xfrm>
            <a:off x="685800" y="4267005"/>
            <a:ext cx="2133600" cy="10668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0:12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80" name="Flowchart: Process 179"/>
          <p:cNvSpPr/>
          <p:nvPr/>
        </p:nvSpPr>
        <p:spPr>
          <a:xfrm>
            <a:off x="685800" y="4266992"/>
            <a:ext cx="2133600" cy="10668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0:11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81" name="Flowchart: Process 180"/>
          <p:cNvSpPr/>
          <p:nvPr/>
        </p:nvSpPr>
        <p:spPr>
          <a:xfrm>
            <a:off x="685800" y="4266979"/>
            <a:ext cx="2133600" cy="10668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0:10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82" name="Flowchart: Process 181"/>
          <p:cNvSpPr/>
          <p:nvPr/>
        </p:nvSpPr>
        <p:spPr>
          <a:xfrm>
            <a:off x="685800" y="4266966"/>
            <a:ext cx="2133600" cy="10668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0:09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83" name="Flowchart: Process 182"/>
          <p:cNvSpPr/>
          <p:nvPr/>
        </p:nvSpPr>
        <p:spPr>
          <a:xfrm>
            <a:off x="685800" y="4266953"/>
            <a:ext cx="2133600" cy="10668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0:08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84" name="Flowchart: Process 183"/>
          <p:cNvSpPr/>
          <p:nvPr/>
        </p:nvSpPr>
        <p:spPr>
          <a:xfrm>
            <a:off x="685800" y="4266940"/>
            <a:ext cx="2133600" cy="10668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0:07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85" name="Flowchart: Process 184"/>
          <p:cNvSpPr/>
          <p:nvPr/>
        </p:nvSpPr>
        <p:spPr>
          <a:xfrm>
            <a:off x="685800" y="4266927"/>
            <a:ext cx="2133600" cy="10668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bg1"/>
                </a:solidFill>
              </a:rPr>
              <a:t>0:06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186" name="Flowchart: Process 185"/>
          <p:cNvSpPr/>
          <p:nvPr/>
        </p:nvSpPr>
        <p:spPr>
          <a:xfrm>
            <a:off x="685800" y="4266914"/>
            <a:ext cx="2133600" cy="10668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rgbClr val="C00000"/>
                </a:solidFill>
              </a:rPr>
              <a:t>0:05</a:t>
            </a:r>
            <a:endParaRPr lang="en-US" sz="8000" dirty="0">
              <a:solidFill>
                <a:srgbClr val="C00000"/>
              </a:solidFill>
            </a:endParaRPr>
          </a:p>
        </p:txBody>
      </p:sp>
      <p:sp>
        <p:nvSpPr>
          <p:cNvPr id="187" name="Flowchart: Process 186"/>
          <p:cNvSpPr/>
          <p:nvPr/>
        </p:nvSpPr>
        <p:spPr>
          <a:xfrm>
            <a:off x="699655" y="4267200"/>
            <a:ext cx="2133600" cy="10668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rgbClr val="C00000"/>
                </a:solidFill>
              </a:rPr>
              <a:t>0:04</a:t>
            </a:r>
            <a:endParaRPr lang="en-US" sz="8000" dirty="0">
              <a:solidFill>
                <a:srgbClr val="C00000"/>
              </a:solidFill>
            </a:endParaRPr>
          </a:p>
        </p:txBody>
      </p:sp>
      <p:sp>
        <p:nvSpPr>
          <p:cNvPr id="188" name="Flowchart: Process 187"/>
          <p:cNvSpPr/>
          <p:nvPr/>
        </p:nvSpPr>
        <p:spPr>
          <a:xfrm>
            <a:off x="685800" y="4267200"/>
            <a:ext cx="2133600" cy="10668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rgbClr val="C00000"/>
                </a:solidFill>
              </a:rPr>
              <a:t>0:03</a:t>
            </a:r>
            <a:endParaRPr lang="en-US" sz="8000" dirty="0">
              <a:solidFill>
                <a:srgbClr val="C00000"/>
              </a:solidFill>
            </a:endParaRPr>
          </a:p>
        </p:txBody>
      </p:sp>
      <p:sp>
        <p:nvSpPr>
          <p:cNvPr id="189" name="Flowchart: Process 188"/>
          <p:cNvSpPr/>
          <p:nvPr/>
        </p:nvSpPr>
        <p:spPr>
          <a:xfrm>
            <a:off x="685800" y="4267200"/>
            <a:ext cx="2133600" cy="10668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rgbClr val="C00000"/>
                </a:solidFill>
              </a:rPr>
              <a:t>0:02</a:t>
            </a:r>
            <a:endParaRPr lang="en-US" sz="8000" dirty="0">
              <a:solidFill>
                <a:srgbClr val="C00000"/>
              </a:solidFill>
            </a:endParaRPr>
          </a:p>
        </p:txBody>
      </p:sp>
      <p:sp>
        <p:nvSpPr>
          <p:cNvPr id="190" name="Flowchart: Process 189"/>
          <p:cNvSpPr/>
          <p:nvPr/>
        </p:nvSpPr>
        <p:spPr>
          <a:xfrm>
            <a:off x="685800" y="4267200"/>
            <a:ext cx="2133600" cy="10668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rgbClr val="C00000"/>
                </a:solidFill>
              </a:rPr>
              <a:t>0:01</a:t>
            </a:r>
            <a:endParaRPr lang="en-US" sz="8000" dirty="0">
              <a:solidFill>
                <a:srgbClr val="C00000"/>
              </a:solidFill>
            </a:endParaRPr>
          </a:p>
        </p:txBody>
      </p:sp>
      <p:sp>
        <p:nvSpPr>
          <p:cNvPr id="191" name="Flowchart: Process 190"/>
          <p:cNvSpPr/>
          <p:nvPr/>
        </p:nvSpPr>
        <p:spPr>
          <a:xfrm>
            <a:off x="685800" y="4267200"/>
            <a:ext cx="2133600" cy="1066800"/>
          </a:xfrm>
          <a:prstGeom prst="flowChartProcess">
            <a:avLst/>
          </a:prstGeom>
          <a:solidFill>
            <a:srgbClr val="0070C0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rgbClr val="C00000"/>
                </a:solidFill>
              </a:rPr>
              <a:t>0:00</a:t>
            </a:r>
            <a:endParaRPr lang="en-US" sz="8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10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2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3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4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6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70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90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10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20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30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40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50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60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7000"/>
                            </p:stCondLst>
                            <p:childTnLst>
                              <p:par>
                                <p:cTn id="10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8000"/>
                            </p:stCondLst>
                            <p:childTnLst>
                              <p:par>
                                <p:cTn id="10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9000"/>
                            </p:stCondLst>
                            <p:childTnLst>
                              <p:par>
                                <p:cTn id="11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00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31000"/>
                            </p:stCondLst>
                            <p:childTnLst>
                              <p:par>
                                <p:cTn id="1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32000"/>
                            </p:stCondLst>
                            <p:childTnLst>
                              <p:par>
                                <p:cTn id="1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33000"/>
                            </p:stCondLst>
                            <p:childTnLst>
                              <p:par>
                                <p:cTn id="1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4000"/>
                            </p:stCondLst>
                            <p:childTnLst>
                              <p:par>
                                <p:cTn id="1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35000"/>
                            </p:stCondLst>
                            <p:childTnLst>
                              <p:par>
                                <p:cTn id="1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7000"/>
                            </p:stCondLst>
                            <p:childTnLst>
                              <p:par>
                                <p:cTn id="1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38000"/>
                            </p:stCondLst>
                            <p:childTnLst>
                              <p:par>
                                <p:cTn id="1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39000"/>
                            </p:stCondLst>
                            <p:childTnLst>
                              <p:par>
                                <p:cTn id="1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40000"/>
                            </p:stCondLst>
                            <p:childTnLst>
                              <p:par>
                                <p:cTn id="1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1000"/>
                            </p:stCondLst>
                            <p:childTnLst>
                              <p:par>
                                <p:cTn id="1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42000"/>
                            </p:stCondLst>
                            <p:childTnLst>
                              <p:par>
                                <p:cTn id="1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43000"/>
                            </p:stCondLst>
                            <p:childTnLst>
                              <p:par>
                                <p:cTn id="1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44000"/>
                            </p:stCondLst>
                            <p:childTnLst>
                              <p:par>
                                <p:cTn id="1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45000"/>
                            </p:stCondLst>
                            <p:childTnLst>
                              <p:par>
                                <p:cTn id="1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46000"/>
                            </p:stCondLst>
                            <p:childTnLst>
                              <p:par>
                                <p:cTn id="1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47000"/>
                            </p:stCondLst>
                            <p:childTnLst>
                              <p:par>
                                <p:cTn id="1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48000"/>
                            </p:stCondLst>
                            <p:childTnLst>
                              <p:par>
                                <p:cTn id="1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49000"/>
                            </p:stCondLst>
                            <p:childTnLst>
                              <p:par>
                                <p:cTn id="1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50000"/>
                            </p:stCondLst>
                            <p:childTnLst>
                              <p:par>
                                <p:cTn id="1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51000"/>
                            </p:stCondLst>
                            <p:childTnLst>
                              <p:par>
                                <p:cTn id="1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52000"/>
                            </p:stCondLst>
                            <p:childTnLst>
                              <p:par>
                                <p:cTn id="1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53000"/>
                            </p:stCondLst>
                            <p:childTnLst>
                              <p:par>
                                <p:cTn id="1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54000"/>
                            </p:stCondLst>
                            <p:childTnLst>
                              <p:par>
                                <p:cTn id="1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55000"/>
                            </p:stCondLst>
                            <p:childTnLst>
                              <p:par>
                                <p:cTn id="1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56000"/>
                            </p:stCondLst>
                            <p:childTnLst>
                              <p:par>
                                <p:cTn id="1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57000"/>
                            </p:stCondLst>
                            <p:childTnLst>
                              <p:par>
                                <p:cTn id="1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58000"/>
                            </p:stCondLst>
                            <p:childTnLst>
                              <p:par>
                                <p:cTn id="1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59000"/>
                            </p:stCondLst>
                            <p:childTnLst>
                              <p:par>
                                <p:cTn id="2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60000"/>
                            </p:stCondLst>
                            <p:childTnLst>
                              <p:par>
                                <p:cTn id="20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61000"/>
                            </p:stCondLst>
                            <p:childTnLst>
                              <p:par>
                                <p:cTn id="20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62000"/>
                            </p:stCondLst>
                            <p:childTnLst>
                              <p:par>
                                <p:cTn id="20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63000"/>
                            </p:stCondLst>
                            <p:childTnLst>
                              <p:par>
                                <p:cTn id="21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64000"/>
                            </p:stCondLst>
                            <p:childTnLst>
                              <p:par>
                                <p:cTn id="21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65000"/>
                            </p:stCondLst>
                            <p:childTnLst>
                              <p:par>
                                <p:cTn id="21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66000"/>
                            </p:stCondLst>
                            <p:childTnLst>
                              <p:par>
                                <p:cTn id="22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67000"/>
                            </p:stCondLst>
                            <p:childTnLst>
                              <p:par>
                                <p:cTn id="22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68000"/>
                            </p:stCondLst>
                            <p:childTnLst>
                              <p:par>
                                <p:cTn id="22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69000"/>
                            </p:stCondLst>
                            <p:childTnLst>
                              <p:par>
                                <p:cTn id="23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70000"/>
                            </p:stCondLst>
                            <p:childTnLst>
                              <p:par>
                                <p:cTn id="23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71000"/>
                            </p:stCondLst>
                            <p:childTnLst>
                              <p:par>
                                <p:cTn id="23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72000"/>
                            </p:stCondLst>
                            <p:childTnLst>
                              <p:par>
                                <p:cTn id="23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73000"/>
                            </p:stCondLst>
                            <p:childTnLst>
                              <p:par>
                                <p:cTn id="24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74000"/>
                            </p:stCondLst>
                            <p:childTnLst>
                              <p:par>
                                <p:cTn id="24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75000"/>
                            </p:stCondLst>
                            <p:childTnLst>
                              <p:par>
                                <p:cTn id="24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76000"/>
                            </p:stCondLst>
                            <p:childTnLst>
                              <p:par>
                                <p:cTn id="25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>
                            <p:stCondLst>
                              <p:cond delay="77000"/>
                            </p:stCondLst>
                            <p:childTnLst>
                              <p:par>
                                <p:cTn id="25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78000"/>
                            </p:stCondLst>
                            <p:childTnLst>
                              <p:par>
                                <p:cTn id="25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>
                            <p:stCondLst>
                              <p:cond delay="79000"/>
                            </p:stCondLst>
                            <p:childTnLst>
                              <p:par>
                                <p:cTn id="26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80000"/>
                            </p:stCondLst>
                            <p:childTnLst>
                              <p:par>
                                <p:cTn id="26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5" fill="hold">
                            <p:stCondLst>
                              <p:cond delay="81000"/>
                            </p:stCondLst>
                            <p:childTnLst>
                              <p:par>
                                <p:cTn id="26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82000"/>
                            </p:stCondLst>
                            <p:childTnLst>
                              <p:par>
                                <p:cTn id="26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83000"/>
                            </p:stCondLst>
                            <p:childTnLst>
                              <p:par>
                                <p:cTn id="27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84000"/>
                            </p:stCondLst>
                            <p:childTnLst>
                              <p:par>
                                <p:cTn id="27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>
                            <p:stCondLst>
                              <p:cond delay="85000"/>
                            </p:stCondLst>
                            <p:childTnLst>
                              <p:par>
                                <p:cTn id="27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86000"/>
                            </p:stCondLst>
                            <p:childTnLst>
                              <p:par>
                                <p:cTn id="28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>
                            <p:stCondLst>
                              <p:cond delay="87000"/>
                            </p:stCondLst>
                            <p:childTnLst>
                              <p:par>
                                <p:cTn id="28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88000"/>
                            </p:stCondLst>
                            <p:childTnLst>
                              <p:par>
                                <p:cTn id="28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89000"/>
                            </p:stCondLst>
                            <p:childTnLst>
                              <p:par>
                                <p:cTn id="29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>
                            <p:stCondLst>
                              <p:cond delay="90000"/>
                            </p:stCondLst>
                            <p:childTnLst>
                              <p:par>
                                <p:cTn id="29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91000"/>
                            </p:stCondLst>
                            <p:childTnLst>
                              <p:par>
                                <p:cTn id="29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8" fill="hold">
                            <p:stCondLst>
                              <p:cond delay="92000"/>
                            </p:stCondLst>
                            <p:childTnLst>
                              <p:par>
                                <p:cTn id="29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93000"/>
                            </p:stCondLst>
                            <p:childTnLst>
                              <p:par>
                                <p:cTn id="30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94000"/>
                            </p:stCondLst>
                            <p:childTnLst>
                              <p:par>
                                <p:cTn id="30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7" fill="hold">
                            <p:stCondLst>
                              <p:cond delay="95000"/>
                            </p:stCondLst>
                            <p:childTnLst>
                              <p:par>
                                <p:cTn id="30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0" fill="hold">
                            <p:stCondLst>
                              <p:cond delay="96000"/>
                            </p:stCondLst>
                            <p:childTnLst>
                              <p:par>
                                <p:cTn id="3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3" fill="hold">
                            <p:stCondLst>
                              <p:cond delay="97000"/>
                            </p:stCondLst>
                            <p:childTnLst>
                              <p:par>
                                <p:cTn id="3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98000"/>
                            </p:stCondLst>
                            <p:childTnLst>
                              <p:par>
                                <p:cTn id="3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9" fill="hold">
                            <p:stCondLst>
                              <p:cond delay="99000"/>
                            </p:stCondLst>
                            <p:childTnLst>
                              <p:par>
                                <p:cTn id="3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2" fill="hold">
                            <p:stCondLst>
                              <p:cond delay="100000"/>
                            </p:stCondLst>
                            <p:childTnLst>
                              <p:par>
                                <p:cTn id="3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101000"/>
                            </p:stCondLst>
                            <p:childTnLst>
                              <p:par>
                                <p:cTn id="3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>
                            <p:stCondLst>
                              <p:cond delay="102000"/>
                            </p:stCondLst>
                            <p:childTnLst>
                              <p:par>
                                <p:cTn id="3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1" fill="hold">
                            <p:stCondLst>
                              <p:cond delay="103000"/>
                            </p:stCondLst>
                            <p:childTnLst>
                              <p:par>
                                <p:cTn id="3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4" fill="hold">
                            <p:stCondLst>
                              <p:cond delay="104000"/>
                            </p:stCondLst>
                            <p:childTnLst>
                              <p:par>
                                <p:cTn id="3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7" fill="hold">
                            <p:stCondLst>
                              <p:cond delay="105000"/>
                            </p:stCondLst>
                            <p:childTnLst>
                              <p:par>
                                <p:cTn id="3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0" fill="hold">
                            <p:stCondLst>
                              <p:cond delay="106000"/>
                            </p:stCondLst>
                            <p:childTnLst>
                              <p:par>
                                <p:cTn id="3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3" fill="hold">
                            <p:stCondLst>
                              <p:cond delay="107000"/>
                            </p:stCondLst>
                            <p:childTnLst>
                              <p:par>
                                <p:cTn id="3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6" fill="hold">
                            <p:stCondLst>
                              <p:cond delay="108000"/>
                            </p:stCondLst>
                            <p:childTnLst>
                              <p:par>
                                <p:cTn id="3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9" fill="hold">
                            <p:stCondLst>
                              <p:cond delay="109000"/>
                            </p:stCondLst>
                            <p:childTnLst>
                              <p:par>
                                <p:cTn id="3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2" fill="hold">
                            <p:stCondLst>
                              <p:cond delay="110000"/>
                            </p:stCondLst>
                            <p:childTnLst>
                              <p:par>
                                <p:cTn id="3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5" fill="hold">
                            <p:stCondLst>
                              <p:cond delay="111000"/>
                            </p:stCondLst>
                            <p:childTnLst>
                              <p:par>
                                <p:cTn id="3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8" fill="hold">
                            <p:stCondLst>
                              <p:cond delay="112000"/>
                            </p:stCondLst>
                            <p:childTnLst>
                              <p:par>
                                <p:cTn id="3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1" fill="hold">
                            <p:stCondLst>
                              <p:cond delay="113000"/>
                            </p:stCondLst>
                            <p:childTnLst>
                              <p:par>
                                <p:cTn id="3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4" fill="hold">
                            <p:stCondLst>
                              <p:cond delay="114000"/>
                            </p:stCondLst>
                            <p:childTnLst>
                              <p:par>
                                <p:cTn id="3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7" fill="hold">
                            <p:stCondLst>
                              <p:cond delay="115000"/>
                            </p:stCondLst>
                            <p:childTnLst>
                              <p:par>
                                <p:cTn id="3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0" fill="hold">
                            <p:stCondLst>
                              <p:cond delay="116000"/>
                            </p:stCondLst>
                            <p:childTnLst>
                              <p:par>
                                <p:cTn id="3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3" fill="hold">
                            <p:stCondLst>
                              <p:cond delay="117000"/>
                            </p:stCondLst>
                            <p:childTnLst>
                              <p:par>
                                <p:cTn id="3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6" fill="hold">
                            <p:stCondLst>
                              <p:cond delay="118000"/>
                            </p:stCondLst>
                            <p:childTnLst>
                              <p:par>
                                <p:cTn id="3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9" fill="hold">
                            <p:stCondLst>
                              <p:cond delay="119000"/>
                            </p:stCondLst>
                            <p:childTnLst>
                              <p:par>
                                <p:cTn id="3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2" fill="hold">
                            <p:stCondLst>
                              <p:cond delay="120000"/>
                            </p:stCondLst>
                            <p:childTnLst>
                              <p:par>
                                <p:cTn id="3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5" fill="hold">
                            <p:stCondLst>
                              <p:cond delay="121000"/>
                            </p:stCondLst>
                            <p:childTnLst>
                              <p:par>
                                <p:cTn id="38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8" fill="hold">
                            <p:stCondLst>
                              <p:cond delay="122000"/>
                            </p:stCondLst>
                            <p:childTnLst>
                              <p:par>
                                <p:cTn id="38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1" fill="hold">
                            <p:stCondLst>
                              <p:cond delay="123000"/>
                            </p:stCondLst>
                            <p:childTnLst>
                              <p:par>
                                <p:cTn id="39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4" fill="hold">
                            <p:stCondLst>
                              <p:cond delay="124000"/>
                            </p:stCondLst>
                            <p:childTnLst>
                              <p:par>
                                <p:cTn id="39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7" fill="hold">
                            <p:stCondLst>
                              <p:cond delay="125000"/>
                            </p:stCondLst>
                            <p:childTnLst>
                              <p:par>
                                <p:cTn id="39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0" fill="hold">
                            <p:stCondLst>
                              <p:cond delay="126000"/>
                            </p:stCondLst>
                            <p:childTnLst>
                              <p:par>
                                <p:cTn id="40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3" fill="hold">
                            <p:stCondLst>
                              <p:cond delay="127000"/>
                            </p:stCondLst>
                            <p:childTnLst>
                              <p:par>
                                <p:cTn id="40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6" fill="hold">
                            <p:stCondLst>
                              <p:cond delay="128000"/>
                            </p:stCondLst>
                            <p:childTnLst>
                              <p:par>
                                <p:cTn id="40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9" fill="hold">
                            <p:stCondLst>
                              <p:cond delay="129000"/>
                            </p:stCondLst>
                            <p:childTnLst>
                              <p:par>
                                <p:cTn id="41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2" fill="hold">
                            <p:stCondLst>
                              <p:cond delay="130000"/>
                            </p:stCondLst>
                            <p:childTnLst>
                              <p:par>
                                <p:cTn id="4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5" fill="hold">
                            <p:stCondLst>
                              <p:cond delay="131000"/>
                            </p:stCondLst>
                            <p:childTnLst>
                              <p:par>
                                <p:cTn id="4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8" fill="hold">
                            <p:stCondLst>
                              <p:cond delay="132000"/>
                            </p:stCondLst>
                            <p:childTnLst>
                              <p:par>
                                <p:cTn id="4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1" fill="hold">
                            <p:stCondLst>
                              <p:cond delay="133000"/>
                            </p:stCondLst>
                            <p:childTnLst>
                              <p:par>
                                <p:cTn id="4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4" fill="hold">
                            <p:stCondLst>
                              <p:cond delay="134000"/>
                            </p:stCondLst>
                            <p:childTnLst>
                              <p:par>
                                <p:cTn id="4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7" fill="hold">
                            <p:stCondLst>
                              <p:cond delay="135000"/>
                            </p:stCondLst>
                            <p:childTnLst>
                              <p:par>
                                <p:cTn id="4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0" fill="hold">
                            <p:stCondLst>
                              <p:cond delay="136000"/>
                            </p:stCondLst>
                            <p:childTnLst>
                              <p:par>
                                <p:cTn id="4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3" fill="hold">
                            <p:stCondLst>
                              <p:cond delay="137000"/>
                            </p:stCondLst>
                            <p:childTnLst>
                              <p:par>
                                <p:cTn id="4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6" fill="hold">
                            <p:stCondLst>
                              <p:cond delay="138000"/>
                            </p:stCondLst>
                            <p:childTnLst>
                              <p:par>
                                <p:cTn id="4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9" fill="hold">
                            <p:stCondLst>
                              <p:cond delay="139000"/>
                            </p:stCondLst>
                            <p:childTnLst>
                              <p:par>
                                <p:cTn id="4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2" fill="hold">
                            <p:stCondLst>
                              <p:cond delay="140000"/>
                            </p:stCondLst>
                            <p:childTnLst>
                              <p:par>
                                <p:cTn id="4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5" fill="hold">
                            <p:stCondLst>
                              <p:cond delay="141000"/>
                            </p:stCondLst>
                            <p:childTnLst>
                              <p:par>
                                <p:cTn id="4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8" fill="hold">
                            <p:stCondLst>
                              <p:cond delay="142000"/>
                            </p:stCondLst>
                            <p:childTnLst>
                              <p:par>
                                <p:cTn id="4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1" fill="hold">
                            <p:stCondLst>
                              <p:cond delay="143000"/>
                            </p:stCondLst>
                            <p:childTnLst>
                              <p:par>
                                <p:cTn id="4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4" fill="hold">
                            <p:stCondLst>
                              <p:cond delay="144000"/>
                            </p:stCondLst>
                            <p:childTnLst>
                              <p:par>
                                <p:cTn id="4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7" fill="hold">
                            <p:stCondLst>
                              <p:cond delay="145000"/>
                            </p:stCondLst>
                            <p:childTnLst>
                              <p:par>
                                <p:cTn id="4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0" fill="hold">
                            <p:stCondLst>
                              <p:cond delay="146000"/>
                            </p:stCondLst>
                            <p:childTnLst>
                              <p:par>
                                <p:cTn id="4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3" fill="hold">
                            <p:stCondLst>
                              <p:cond delay="147000"/>
                            </p:stCondLst>
                            <p:childTnLst>
                              <p:par>
                                <p:cTn id="4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6" fill="hold">
                            <p:stCondLst>
                              <p:cond delay="148000"/>
                            </p:stCondLst>
                            <p:childTnLst>
                              <p:par>
                                <p:cTn id="4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9" fill="hold">
                            <p:stCondLst>
                              <p:cond delay="149000"/>
                            </p:stCondLst>
                            <p:childTnLst>
                              <p:par>
                                <p:cTn id="4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2" fill="hold">
                            <p:stCondLst>
                              <p:cond delay="150000"/>
                            </p:stCondLst>
                            <p:childTnLst>
                              <p:par>
                                <p:cTn id="4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5" fill="hold">
                            <p:stCondLst>
                              <p:cond delay="151000"/>
                            </p:stCondLst>
                            <p:childTnLst>
                              <p:par>
                                <p:cTn id="4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8" fill="hold">
                            <p:stCondLst>
                              <p:cond delay="152000"/>
                            </p:stCondLst>
                            <p:childTnLst>
                              <p:par>
                                <p:cTn id="4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1" fill="hold">
                            <p:stCondLst>
                              <p:cond delay="153000"/>
                            </p:stCondLst>
                            <p:childTnLst>
                              <p:par>
                                <p:cTn id="4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4" fill="hold">
                            <p:stCondLst>
                              <p:cond delay="154000"/>
                            </p:stCondLst>
                            <p:childTnLst>
                              <p:par>
                                <p:cTn id="4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7" fill="hold">
                            <p:stCondLst>
                              <p:cond delay="155000"/>
                            </p:stCondLst>
                            <p:childTnLst>
                              <p:par>
                                <p:cTn id="4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0" fill="hold">
                            <p:stCondLst>
                              <p:cond delay="156000"/>
                            </p:stCondLst>
                            <p:childTnLst>
                              <p:par>
                                <p:cTn id="4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3" fill="hold">
                            <p:stCondLst>
                              <p:cond delay="157000"/>
                            </p:stCondLst>
                            <p:childTnLst>
                              <p:par>
                                <p:cTn id="4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6" fill="hold">
                            <p:stCondLst>
                              <p:cond delay="158000"/>
                            </p:stCondLst>
                            <p:childTnLst>
                              <p:par>
                                <p:cTn id="4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9" fill="hold">
                            <p:stCondLst>
                              <p:cond delay="159000"/>
                            </p:stCondLst>
                            <p:childTnLst>
                              <p:par>
                                <p:cTn id="5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2" fill="hold">
                            <p:stCondLst>
                              <p:cond delay="160000"/>
                            </p:stCondLst>
                            <p:childTnLst>
                              <p:par>
                                <p:cTn id="50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5" fill="hold">
                            <p:stCondLst>
                              <p:cond delay="161000"/>
                            </p:stCondLst>
                            <p:childTnLst>
                              <p:par>
                                <p:cTn id="50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8" fill="hold">
                            <p:stCondLst>
                              <p:cond delay="162000"/>
                            </p:stCondLst>
                            <p:childTnLst>
                              <p:par>
                                <p:cTn id="50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1" fill="hold">
                            <p:stCondLst>
                              <p:cond delay="163000"/>
                            </p:stCondLst>
                            <p:childTnLst>
                              <p:par>
                                <p:cTn id="51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4" fill="hold">
                            <p:stCondLst>
                              <p:cond delay="164000"/>
                            </p:stCondLst>
                            <p:childTnLst>
                              <p:par>
                                <p:cTn id="51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7" fill="hold">
                            <p:stCondLst>
                              <p:cond delay="165000"/>
                            </p:stCondLst>
                            <p:childTnLst>
                              <p:par>
                                <p:cTn id="51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0" fill="hold">
                            <p:stCondLst>
                              <p:cond delay="166000"/>
                            </p:stCondLst>
                            <p:childTnLst>
                              <p:par>
                                <p:cTn id="52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3" fill="hold">
                            <p:stCondLst>
                              <p:cond delay="167000"/>
                            </p:stCondLst>
                            <p:childTnLst>
                              <p:par>
                                <p:cTn id="52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6" fill="hold">
                            <p:stCondLst>
                              <p:cond delay="168000"/>
                            </p:stCondLst>
                            <p:childTnLst>
                              <p:par>
                                <p:cTn id="52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9" fill="hold">
                            <p:stCondLst>
                              <p:cond delay="169000"/>
                            </p:stCondLst>
                            <p:childTnLst>
                              <p:par>
                                <p:cTn id="53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2" fill="hold">
                            <p:stCondLst>
                              <p:cond delay="170000"/>
                            </p:stCondLst>
                            <p:childTnLst>
                              <p:par>
                                <p:cTn id="53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5" fill="hold">
                            <p:stCondLst>
                              <p:cond delay="171000"/>
                            </p:stCondLst>
                            <p:childTnLst>
                              <p:par>
                                <p:cTn id="53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8" fill="hold">
                            <p:stCondLst>
                              <p:cond delay="172000"/>
                            </p:stCondLst>
                            <p:childTnLst>
                              <p:par>
                                <p:cTn id="53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1" fill="hold">
                            <p:stCondLst>
                              <p:cond delay="173000"/>
                            </p:stCondLst>
                            <p:childTnLst>
                              <p:par>
                                <p:cTn id="54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4" fill="hold">
                            <p:stCondLst>
                              <p:cond delay="174000"/>
                            </p:stCondLst>
                            <p:childTnLst>
                              <p:par>
                                <p:cTn id="54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7" fill="hold">
                            <p:stCondLst>
                              <p:cond delay="175000"/>
                            </p:stCondLst>
                            <p:childTnLst>
                              <p:par>
                                <p:cTn id="54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0" fill="hold">
                            <p:stCondLst>
                              <p:cond delay="176000"/>
                            </p:stCondLst>
                            <p:childTnLst>
                              <p:par>
                                <p:cTn id="55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3" fill="hold">
                            <p:stCondLst>
                              <p:cond delay="177000"/>
                            </p:stCondLst>
                            <p:childTnLst>
                              <p:par>
                                <p:cTn id="55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6" fill="hold">
                            <p:stCondLst>
                              <p:cond delay="178000"/>
                            </p:stCondLst>
                            <p:childTnLst>
                              <p:par>
                                <p:cTn id="55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9" fill="hold">
                            <p:stCondLst>
                              <p:cond delay="179000"/>
                            </p:stCondLst>
                            <p:childTnLst>
                              <p:par>
                                <p:cTn id="56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2" fill="hold">
                            <p:stCondLst>
                              <p:cond delay="180000"/>
                            </p:stCondLst>
                            <p:childTnLst>
                              <p:par>
                                <p:cTn id="56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76" grpId="0" animBg="1"/>
      <p:bldP spid="177" grpId="0" animBg="1"/>
      <p:bldP spid="178" grpId="0" animBg="1"/>
      <p:bldP spid="179" grpId="0" animBg="1"/>
      <p:bldP spid="180" grpId="0" animBg="1"/>
      <p:bldP spid="181" grpId="0" animBg="1"/>
      <p:bldP spid="182" grpId="0" animBg="1"/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40327" y="2438400"/>
            <a:ext cx="7315200" cy="2819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ভূ্অভ্যন্তরের উত্তপ্ত ম্যাগমা কেলাসিত হয়ে অশ্বমন্ডলের দূর্বল কোন অংশ বা ফাঁটল </a:t>
            </a:r>
            <a:r>
              <a:rPr lang="as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দিয়ে 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গলিত উত্তপ্ত </a:t>
            </a:r>
            <a:r>
              <a:rPr lang="as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পদার্থ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রুপে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ভূপৃষ্ঠে</a:t>
            </a:r>
            <a:r>
              <a:rPr lang="as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বেরিয়ে </a:t>
            </a:r>
            <a:r>
              <a:rPr lang="as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আসে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গলিত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পদার্থকে</a:t>
            </a:r>
            <a:r>
              <a:rPr lang="as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লাভা বলে । এই লাভা ক্রমান্বয়ে সঞ্চিত হয়ে যে উঁচু ভূমির সৃষ্টি করে তাহাকে </a:t>
            </a:r>
            <a:r>
              <a:rPr lang="as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আগ্নেয়গিরি 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</p:txBody>
      </p:sp>
      <p:sp>
        <p:nvSpPr>
          <p:cNvPr id="3" name="Rectangle 2"/>
          <p:cNvSpPr/>
          <p:nvPr/>
        </p:nvSpPr>
        <p:spPr>
          <a:xfrm>
            <a:off x="3131127" y="990600"/>
            <a:ext cx="2133600" cy="762000"/>
          </a:xfrm>
          <a:prstGeom prst="rect">
            <a:avLst/>
          </a:prstGeom>
          <a:solidFill>
            <a:srgbClr val="7030A0"/>
          </a:solidFill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সমাধান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793448939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3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851" y="152399"/>
            <a:ext cx="7208749" cy="50121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সবাই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দেখ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কিসের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Picture6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4600" y="1413853"/>
            <a:ext cx="3276600" cy="22437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Picture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8069" y="3276600"/>
            <a:ext cx="2941531" cy="26671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Picture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556" y="3276600"/>
            <a:ext cx="3053844" cy="2800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>
            <a:off x="2667000" y="831273"/>
            <a:ext cx="2895600" cy="531106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2800" dirty="0" smtClean="0">
                <a:latin typeface="NikoshBAN" pitchFamily="2" charset="0"/>
                <a:cs typeface="NikoshBAN" pitchFamily="2" charset="0"/>
              </a:rPr>
              <a:t>সিন্ডারকোণ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আগ্নেয়গিরি</a:t>
            </a:r>
            <a:endParaRPr lang="as-IN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257800" y="6096000"/>
            <a:ext cx="2773451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মিশ্রকোণ আগ্নেয়গিরি</a:t>
            </a:r>
            <a:endParaRPr lang="en-US" sz="2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8851" y="6174494"/>
            <a:ext cx="2789149" cy="5311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শিল্ড আগ্নেয়গিরি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Isosceles Triangle 17"/>
          <p:cNvSpPr/>
          <p:nvPr/>
        </p:nvSpPr>
        <p:spPr>
          <a:xfrm>
            <a:off x="3124200" y="3523688"/>
            <a:ext cx="2080725" cy="1657912"/>
          </a:xfrm>
          <a:prstGeom prst="triangle">
            <a:avLst>
              <a:gd name="adj" fmla="val 48776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15</a:t>
            </a:r>
            <a:endParaRPr lang="as-IN" sz="2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Isosceles Triangle 18"/>
          <p:cNvSpPr/>
          <p:nvPr/>
        </p:nvSpPr>
        <p:spPr>
          <a:xfrm>
            <a:off x="3177075" y="3523688"/>
            <a:ext cx="2080725" cy="1657912"/>
          </a:xfrm>
          <a:prstGeom prst="triangle">
            <a:avLst>
              <a:gd name="adj" fmla="val 48776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14</a:t>
            </a:r>
            <a:endParaRPr lang="as-IN" sz="2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Isosceles Triangle 19"/>
          <p:cNvSpPr/>
          <p:nvPr/>
        </p:nvSpPr>
        <p:spPr>
          <a:xfrm>
            <a:off x="3177075" y="3523688"/>
            <a:ext cx="2080725" cy="1657912"/>
          </a:xfrm>
          <a:prstGeom prst="triangle">
            <a:avLst>
              <a:gd name="adj" fmla="val 48776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13</a:t>
            </a:r>
            <a:endParaRPr lang="as-IN" sz="2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Isosceles Triangle 20"/>
          <p:cNvSpPr/>
          <p:nvPr/>
        </p:nvSpPr>
        <p:spPr>
          <a:xfrm>
            <a:off x="3124200" y="3523688"/>
            <a:ext cx="2080725" cy="1657912"/>
          </a:xfrm>
          <a:prstGeom prst="triangle">
            <a:avLst>
              <a:gd name="adj" fmla="val 48776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12</a:t>
            </a:r>
            <a:endParaRPr lang="as-IN" sz="2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Isosceles Triangle 21"/>
          <p:cNvSpPr/>
          <p:nvPr/>
        </p:nvSpPr>
        <p:spPr>
          <a:xfrm>
            <a:off x="3124200" y="3523688"/>
            <a:ext cx="2080725" cy="1657912"/>
          </a:xfrm>
          <a:prstGeom prst="triangle">
            <a:avLst>
              <a:gd name="adj" fmla="val 48776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11</a:t>
            </a:r>
            <a:endParaRPr lang="as-IN" sz="2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Isosceles Triangle 22"/>
          <p:cNvSpPr/>
          <p:nvPr/>
        </p:nvSpPr>
        <p:spPr>
          <a:xfrm>
            <a:off x="3124200" y="3523688"/>
            <a:ext cx="2080725" cy="1657912"/>
          </a:xfrm>
          <a:prstGeom prst="triangle">
            <a:avLst>
              <a:gd name="adj" fmla="val 48776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10</a:t>
            </a:r>
            <a:endParaRPr lang="as-IN" sz="2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Isosceles Triangle 23"/>
          <p:cNvSpPr/>
          <p:nvPr/>
        </p:nvSpPr>
        <p:spPr>
          <a:xfrm>
            <a:off x="3124200" y="3523688"/>
            <a:ext cx="2080725" cy="1657912"/>
          </a:xfrm>
          <a:prstGeom prst="triangle">
            <a:avLst>
              <a:gd name="adj" fmla="val 48776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09</a:t>
            </a:r>
            <a:endParaRPr lang="as-IN" sz="2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Isosceles Triangle 24"/>
          <p:cNvSpPr/>
          <p:nvPr/>
        </p:nvSpPr>
        <p:spPr>
          <a:xfrm>
            <a:off x="3124200" y="3523688"/>
            <a:ext cx="2080725" cy="1657912"/>
          </a:xfrm>
          <a:prstGeom prst="triangle">
            <a:avLst>
              <a:gd name="adj" fmla="val 48776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08</a:t>
            </a:r>
            <a:endParaRPr lang="as-IN" sz="2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Isosceles Triangle 25"/>
          <p:cNvSpPr/>
          <p:nvPr/>
        </p:nvSpPr>
        <p:spPr>
          <a:xfrm>
            <a:off x="3124200" y="3523688"/>
            <a:ext cx="2080725" cy="1657912"/>
          </a:xfrm>
          <a:prstGeom prst="triangle">
            <a:avLst>
              <a:gd name="adj" fmla="val 48776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07</a:t>
            </a:r>
            <a:endParaRPr lang="as-IN" sz="2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Isosceles Triangle 26"/>
          <p:cNvSpPr/>
          <p:nvPr/>
        </p:nvSpPr>
        <p:spPr>
          <a:xfrm>
            <a:off x="3100875" y="3523688"/>
            <a:ext cx="2080725" cy="1657912"/>
          </a:xfrm>
          <a:prstGeom prst="triangle">
            <a:avLst>
              <a:gd name="adj" fmla="val 48776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06</a:t>
            </a:r>
            <a:endParaRPr lang="as-IN" sz="2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Isosceles Triangle 27"/>
          <p:cNvSpPr/>
          <p:nvPr/>
        </p:nvSpPr>
        <p:spPr>
          <a:xfrm>
            <a:off x="3124200" y="3523688"/>
            <a:ext cx="2080725" cy="1657912"/>
          </a:xfrm>
          <a:prstGeom prst="triangle">
            <a:avLst>
              <a:gd name="adj" fmla="val 48776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05</a:t>
            </a:r>
            <a:endParaRPr lang="as-IN" sz="2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Isosceles Triangle 28"/>
          <p:cNvSpPr/>
          <p:nvPr/>
        </p:nvSpPr>
        <p:spPr>
          <a:xfrm>
            <a:off x="3124200" y="3523688"/>
            <a:ext cx="2080725" cy="1657912"/>
          </a:xfrm>
          <a:prstGeom prst="triangle">
            <a:avLst>
              <a:gd name="adj" fmla="val 48776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04</a:t>
            </a:r>
            <a:endParaRPr lang="as-IN" sz="2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Isosceles Triangle 29"/>
          <p:cNvSpPr/>
          <p:nvPr/>
        </p:nvSpPr>
        <p:spPr>
          <a:xfrm>
            <a:off x="3124200" y="3523688"/>
            <a:ext cx="2080725" cy="1657912"/>
          </a:xfrm>
          <a:prstGeom prst="triangle">
            <a:avLst>
              <a:gd name="adj" fmla="val 48776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03</a:t>
            </a:r>
            <a:endParaRPr lang="as-IN" sz="2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Isosceles Triangle 30"/>
          <p:cNvSpPr/>
          <p:nvPr/>
        </p:nvSpPr>
        <p:spPr>
          <a:xfrm>
            <a:off x="3124200" y="3523688"/>
            <a:ext cx="2080725" cy="1657912"/>
          </a:xfrm>
          <a:prstGeom prst="triangle">
            <a:avLst>
              <a:gd name="adj" fmla="val 48776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02</a:t>
            </a:r>
            <a:endParaRPr lang="as-IN" sz="2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Isosceles Triangle 31"/>
          <p:cNvSpPr/>
          <p:nvPr/>
        </p:nvSpPr>
        <p:spPr>
          <a:xfrm>
            <a:off x="3124200" y="3523688"/>
            <a:ext cx="2080725" cy="1657912"/>
          </a:xfrm>
          <a:prstGeom prst="triangle">
            <a:avLst>
              <a:gd name="adj" fmla="val 48776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01</a:t>
            </a:r>
            <a:endParaRPr lang="as-IN" sz="2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Isosceles Triangle 32"/>
          <p:cNvSpPr/>
          <p:nvPr/>
        </p:nvSpPr>
        <p:spPr>
          <a:xfrm>
            <a:off x="3124200" y="3505200"/>
            <a:ext cx="2080725" cy="1657912"/>
          </a:xfrm>
          <a:prstGeom prst="triangle">
            <a:avLst>
              <a:gd name="adj" fmla="val 48776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00</a:t>
            </a:r>
            <a:endParaRPr lang="as-IN" sz="2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Isosceles Triangle 33"/>
          <p:cNvSpPr/>
          <p:nvPr/>
        </p:nvSpPr>
        <p:spPr>
          <a:xfrm>
            <a:off x="3177075" y="3505200"/>
            <a:ext cx="2080725" cy="1657912"/>
          </a:xfrm>
          <a:prstGeom prst="triangle">
            <a:avLst>
              <a:gd name="adj" fmla="val 48776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আগ্নেয়গিরি</a:t>
            </a:r>
            <a:endParaRPr lang="as-IN" sz="11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5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1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5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3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45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65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75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85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95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5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1" presetClass="entr" presetSubtype="1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9" grpId="0" animBg="1"/>
      <p:bldP spid="10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4600" y="304800"/>
            <a:ext cx="3352800" cy="914400"/>
          </a:xfrm>
          <a:prstGeom prst="rect">
            <a:avLst/>
          </a:prstGeom>
          <a:solidFill>
            <a:srgbClr val="0070C0"/>
          </a:solid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978150" y="1371600"/>
            <a:ext cx="2355850" cy="3276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Rectangle 13"/>
          <p:cNvSpPr/>
          <p:nvPr/>
        </p:nvSpPr>
        <p:spPr>
          <a:xfrm>
            <a:off x="381000" y="5562600"/>
            <a:ext cx="7842250" cy="8382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আগ্নেয়গিরি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?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উদাহরণসহ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সংজ্ঞা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250"/>
                            </p:stCondLst>
                            <p:childTnLst>
                              <p:par>
                                <p:cTn id="1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124200"/>
            <a:ext cx="7543800" cy="1143000"/>
          </a:xfrm>
        </p:spPr>
        <p:txBody>
          <a:bodyPr>
            <a:noAutofit/>
          </a:bodyPr>
          <a:lstStyle/>
          <a:p>
            <a:pPr algn="ctr"/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চিত্রের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আলোকে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আগ্নেয়গিরির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সমূহ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ম্যাগমার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সংজ্ঞা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152400"/>
            <a:ext cx="4343400" cy="1143000"/>
          </a:xfrm>
          <a:prstGeom prst="rect">
            <a:avLst/>
          </a:prstGeom>
          <a:ln w="31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দলের</a:t>
            </a:r>
            <a:r>
              <a:rPr lang="en-US" sz="8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8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50" y="152400"/>
            <a:ext cx="3905250" cy="3124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4818006"/>
              </p:ext>
            </p:extLst>
          </p:nvPr>
        </p:nvGraphicFramePr>
        <p:xfrm>
          <a:off x="3657600" y="441007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2" name="Packager Shell Object" showAsIcon="1" r:id="rId4" imgW="914400" imgH="771480" progId="Package">
                  <p:embed/>
                </p:oleObj>
              </mc:Choice>
              <mc:Fallback>
                <p:oleObj name="Packager Shell Object" showAsIcon="1" r:id="rId4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657600" y="441007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895600" y="228600"/>
            <a:ext cx="2362200" cy="11430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সমাধান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4800" y="2618509"/>
            <a:ext cx="8077200" cy="152400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আগ্নেয়গিরির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জ্বালামুখ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নির্গত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হওয়ার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পূর্বে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আগ্নেয়গিরির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গহ্বরে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সঞ্চিত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উত্তপ্ত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গলিত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পদার্থই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চ্ছে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ম্যাগমা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280488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/>
          <p:cNvSpPr/>
          <p:nvPr/>
        </p:nvSpPr>
        <p:spPr>
          <a:xfrm>
            <a:off x="381000" y="304800"/>
            <a:ext cx="7696200" cy="4876800"/>
          </a:xfrm>
          <a:prstGeom prst="triangle">
            <a:avLst>
              <a:gd name="adj" fmla="val 44433"/>
            </a:avLst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RelaxedModerately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u="sng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কারণসমূহঃ</a:t>
            </a:r>
            <a:endParaRPr lang="en-US" sz="3600" b="1" u="sng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as-IN" sz="3600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as-IN" sz="3600" dirty="0">
                <a:latin typeface="NikoshBAN" pitchFamily="2" charset="0"/>
                <a:cs typeface="NikoshBAN" pitchFamily="2" charset="0"/>
              </a:rPr>
              <a:t>/ ভূআন্দোলন</a:t>
            </a:r>
          </a:p>
          <a:p>
            <a:pPr algn="ctr"/>
            <a:r>
              <a:rPr lang="as-IN" sz="3600" dirty="0">
                <a:latin typeface="NikoshBAN" pitchFamily="2" charset="0"/>
                <a:cs typeface="NikoshBAN" pitchFamily="2" charset="0"/>
              </a:rPr>
              <a:t>2/ ভূপৃষ্ঠের </a:t>
            </a:r>
            <a:r>
              <a:rPr lang="as-IN" sz="3600" dirty="0" smtClean="0">
                <a:latin typeface="NikoshBAN" pitchFamily="2" charset="0"/>
                <a:cs typeface="NikoshBAN" pitchFamily="2" charset="0"/>
              </a:rPr>
              <a:t>দূর্বলতা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as-IN" sz="3600" dirty="0" smtClean="0">
                <a:latin typeface="NikoshBAN" pitchFamily="2" charset="0"/>
                <a:cs typeface="NikoshBAN" pitchFamily="2" charset="0"/>
              </a:rPr>
              <a:t>3</a:t>
            </a:r>
            <a:r>
              <a:rPr lang="as-IN" sz="3600" dirty="0">
                <a:latin typeface="NikoshBAN" pitchFamily="2" charset="0"/>
                <a:cs typeface="NikoshBAN" pitchFamily="2" charset="0"/>
              </a:rPr>
              <a:t>/ ভূগর্ভে চাপের পার্থক্য</a:t>
            </a:r>
          </a:p>
        </p:txBody>
      </p:sp>
    </p:spTree>
    <p:extLst>
      <p:ext uri="{BB962C8B-B14F-4D97-AF65-F5344CB8AC3E}">
        <p14:creationId xmlns:p14="http://schemas.microsoft.com/office/powerpoint/2010/main" val="1803692831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cture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4677" y="76199"/>
            <a:ext cx="7032524" cy="4474573"/>
          </a:xfrm>
        </p:spPr>
      </p:pic>
      <p:sp>
        <p:nvSpPr>
          <p:cNvPr id="5" name="Rectangle 4"/>
          <p:cNvSpPr/>
          <p:nvPr/>
        </p:nvSpPr>
        <p:spPr>
          <a:xfrm>
            <a:off x="1066800" y="457200"/>
            <a:ext cx="5181600" cy="533400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নদীর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উৎসমূখে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নদীর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গতিপথের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পরিবর্তন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Picture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548" y="120531"/>
            <a:ext cx="6963027" cy="501225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66800" y="1600200"/>
            <a:ext cx="5181600" cy="60960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আগ্নেয়গিরির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উৎস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মুখে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হ্রদের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1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Picture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370" y="122955"/>
            <a:ext cx="7318685" cy="523176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044677" y="2895600"/>
            <a:ext cx="5203723" cy="600944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আগ্নেয়গিরির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নির্গত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ধূঁয়া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বায়ূদূষণ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1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 descr="Picture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770" y="107596"/>
            <a:ext cx="7304830" cy="606460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995948" y="5410200"/>
            <a:ext cx="5166852" cy="53017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লাভা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শীতল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সঞ্চিত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জমির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উর্বরতা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 rot="16200000">
            <a:off x="-1068911" y="2895600"/>
            <a:ext cx="3276600" cy="6858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ফলাফল</a:t>
            </a:r>
            <a:endParaRPr lang="en-US" sz="11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Picture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871" y="250645"/>
            <a:ext cx="7559682" cy="607395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044676" y="5562600"/>
            <a:ext cx="5203724" cy="557645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লোকালয়ে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বিপুল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প্রাণহানি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ঘটে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3" grpId="0" animBg="1"/>
      <p:bldP spid="14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438400"/>
            <a:ext cx="7162800" cy="2743200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সুপ্ত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আগ্নেয়গিরির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সহ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সংজ্ঞা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pPr marL="114300" indent="0">
              <a:buNone/>
            </a:pP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জীবন্ত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আগ্নেয়গিরির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সংজ্ঞা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উদাহরণ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pPr marL="114300" indent="0">
              <a:buNone/>
            </a:pP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সক্রিয়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আগ্নেয়গিরির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সংজ্ঞা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4" name="Round Diagonal Corner Rectangle 3"/>
          <p:cNvSpPr/>
          <p:nvPr/>
        </p:nvSpPr>
        <p:spPr>
          <a:xfrm>
            <a:off x="1981200" y="997528"/>
            <a:ext cx="3505200" cy="12192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মূল্যায়ণ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8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2895600"/>
            <a:ext cx="4343400" cy="762000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আগ্নেয়গিরির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ফলাফল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এবং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3962400"/>
            <a:ext cx="8098094" cy="9906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সংশ্লিষ্ঠ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৫টি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নৈর্ব্যক্তিক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প্রশ্ন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উত্তরসহ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আনবে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1539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55864"/>
            <a:ext cx="3200400" cy="2600325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>
            <a:off x="1506794" y="381000"/>
            <a:ext cx="2819400" cy="1600200"/>
          </a:xfrm>
          <a:prstGeom prst="rightArrow">
            <a:avLst>
              <a:gd name="adj1" fmla="val 44194"/>
              <a:gd name="adj2" fmla="val 87129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ড়ি</a:t>
            </a:r>
            <a:r>
              <a:rPr lang="as-IN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 </a:t>
            </a:r>
            <a:r>
              <a:rPr lang="as-IN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96269">
            <a:off x="3092037" y="1842416"/>
            <a:ext cx="2658240" cy="322210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990600" y="609600"/>
            <a:ext cx="6477000" cy="1143000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5400" dirty="0">
                <a:solidFill>
                  <a:schemeClr val="bg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তোমরা সবাই ভালো থেকো ।</a:t>
            </a:r>
            <a:endParaRPr lang="en-US" sz="5400" dirty="0">
              <a:solidFill>
                <a:schemeClr val="bg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57400" y="5181600"/>
            <a:ext cx="4495800" cy="9906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6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খোদা হাফিজ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909</TotalTime>
  <Words>550</Words>
  <Application>Microsoft Office PowerPoint</Application>
  <PresentationFormat>On-screen Show (4:3)</PresentationFormat>
  <Paragraphs>298</Paragraphs>
  <Slides>16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Adjacency</vt:lpstr>
      <vt:lpstr>Packager Shell Object</vt:lpstr>
      <vt:lpstr>আজকের পাঠে সবাইকে নান্দনিক শুভেচ্ছা</vt:lpstr>
      <vt:lpstr>নিচের ছবি গুলো দেখ এবং বল কি পার্থক্য আছে ? </vt:lpstr>
      <vt:lpstr>পাঠ ঘোষণা</vt:lpstr>
      <vt:lpstr>PowerPoint Presentation</vt:lpstr>
      <vt:lpstr>PowerPoint Presentation</vt:lpstr>
      <vt:lpstr> </vt:lpstr>
      <vt:lpstr>PowerPoint Presentation</vt:lpstr>
      <vt:lpstr>তোমরা সবাই ছবিগুলো দেখ এবং বল তা  কিসের ছবি?</vt:lpstr>
      <vt:lpstr>PowerPoint Presentation</vt:lpstr>
      <vt:lpstr>ভিডিও চিত্রের আলোকে আগ্নেয়গিরির কারণ সমূহ এবং ম্যাগমার সংজ্ঞা লিখ?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আজকের পাঠে সবাইকে নান্দনিক শুভেচ্ছা</dc:title>
  <dc:creator>Anwar</dc:creator>
  <cp:lastModifiedBy>SAMSUNG</cp:lastModifiedBy>
  <cp:revision>123</cp:revision>
  <dcterms:created xsi:type="dcterms:W3CDTF">2006-08-16T00:00:00Z</dcterms:created>
  <dcterms:modified xsi:type="dcterms:W3CDTF">2013-10-25T12:06:16Z</dcterms:modified>
</cp:coreProperties>
</file>